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356" r:id="rId2"/>
    <p:sldId id="397" r:id="rId3"/>
    <p:sldId id="381" r:id="rId4"/>
    <p:sldId id="379" r:id="rId5"/>
    <p:sldId id="380" r:id="rId6"/>
    <p:sldId id="398" r:id="rId7"/>
    <p:sldId id="373" r:id="rId8"/>
    <p:sldId id="388" r:id="rId9"/>
    <p:sldId id="372" r:id="rId10"/>
    <p:sldId id="375" r:id="rId11"/>
    <p:sldId id="383" r:id="rId12"/>
    <p:sldId id="376" r:id="rId13"/>
    <p:sldId id="377" r:id="rId14"/>
    <p:sldId id="384" r:id="rId15"/>
    <p:sldId id="389" r:id="rId16"/>
    <p:sldId id="338" r:id="rId17"/>
    <p:sldId id="321" r:id="rId18"/>
    <p:sldId id="364" r:id="rId19"/>
    <p:sldId id="385" r:id="rId20"/>
    <p:sldId id="382" r:id="rId21"/>
    <p:sldId id="365" r:id="rId22"/>
    <p:sldId id="399" r:id="rId23"/>
    <p:sldId id="400" r:id="rId24"/>
    <p:sldId id="374" r:id="rId25"/>
    <p:sldId id="390" r:id="rId26"/>
    <p:sldId id="370" r:id="rId27"/>
    <p:sldId id="371" r:id="rId28"/>
    <p:sldId id="391" r:id="rId29"/>
    <p:sldId id="393" r:id="rId30"/>
    <p:sldId id="392" r:id="rId31"/>
    <p:sldId id="395" r:id="rId32"/>
    <p:sldId id="366" r:id="rId33"/>
    <p:sldId id="394" r:id="rId34"/>
    <p:sldId id="396" r:id="rId35"/>
    <p:sldId id="367" r:id="rId36"/>
    <p:sldId id="368" r:id="rId37"/>
    <p:sldId id="354" r:id="rId38"/>
    <p:sldId id="355" r:id="rId39"/>
    <p:sldId id="342" r:id="rId40"/>
    <p:sldId id="401" r:id="rId41"/>
    <p:sldId id="402" r:id="rId42"/>
    <p:sldId id="403" r:id="rId43"/>
    <p:sldId id="406" r:id="rId44"/>
    <p:sldId id="404" r:id="rId45"/>
    <p:sldId id="405"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p:restoredTop sz="87075"/>
  </p:normalViewPr>
  <p:slideViewPr>
    <p:cSldViewPr snapToGrid="0" snapToObjects="1">
      <p:cViewPr varScale="1">
        <p:scale>
          <a:sx n="75" d="100"/>
          <a:sy n="75" d="100"/>
        </p:scale>
        <p:origin x="1408" y="160"/>
      </p:cViewPr>
      <p:guideLst/>
    </p:cSldViewPr>
  </p:slid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546BB91-5247-DC48-BD57-7A4EE6096EDB}"/>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4AF3DF8-28D5-3346-B32B-3DD405D8CD1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A0FC759-4F82-614B-94F5-DBC26388556B}" type="datetimeFigureOut">
              <a:rPr lang="fr-FR" smtClean="0"/>
              <a:t>06/01/2020</a:t>
            </a:fld>
            <a:endParaRPr lang="fr-FR"/>
          </a:p>
        </p:txBody>
      </p:sp>
      <p:sp>
        <p:nvSpPr>
          <p:cNvPr id="4" name="Espace réservé du pied de page 3">
            <a:extLst>
              <a:ext uri="{FF2B5EF4-FFF2-40B4-BE49-F238E27FC236}">
                <a16:creationId xmlns:a16="http://schemas.microsoft.com/office/drawing/2014/main" id="{A6730F66-DF51-E840-9279-BFD2417992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CEC689-96CA-6345-9033-138E8D9B0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62A85-D81A-7B4A-B0C4-64AD1744369E}" type="slidenum">
              <a:rPr lang="fr-FR" smtClean="0"/>
              <a:t>‹N°›</a:t>
            </a:fld>
            <a:endParaRPr lang="fr-FR"/>
          </a:p>
        </p:txBody>
      </p:sp>
    </p:spTree>
    <p:extLst>
      <p:ext uri="{BB962C8B-B14F-4D97-AF65-F5344CB8AC3E}">
        <p14:creationId xmlns:p14="http://schemas.microsoft.com/office/powerpoint/2010/main" val="172832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Souvent privations de ce qui faisait notre « bonheur »</a:t>
            </a:r>
          </a:p>
          <a:p>
            <a:endParaRPr lang="fr-FR" dirty="0"/>
          </a:p>
        </p:txBody>
      </p:sp>
    </p:spTree>
    <p:extLst>
      <p:ext uri="{BB962C8B-B14F-4D97-AF65-F5344CB8AC3E}">
        <p14:creationId xmlns:p14="http://schemas.microsoft.com/office/powerpoint/2010/main" val="24784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dirty="0"/>
              <a:t>arche	intègre et droit</a:t>
            </a:r>
          </a:p>
          <a:p>
            <a:pPr marL="0" marR="0" lvl="0" indent="0" algn="just" defTabSz="457200" eaLnBrk="1" fontAlgn="auto" latinLnBrk="0" hangingPunct="1">
              <a:lnSpc>
                <a:spcPct val="117999"/>
              </a:lnSpc>
              <a:spcBef>
                <a:spcPts val="0"/>
              </a:spcBef>
              <a:spcAft>
                <a:spcPts val="0"/>
              </a:spcAft>
              <a:buClrTx/>
              <a:buSzTx/>
              <a:buFontTx/>
              <a:buNone/>
              <a:tabLst/>
              <a:defRPr/>
            </a:pPr>
            <a:r>
              <a:rPr lang="fr-FR" dirty="0"/>
              <a:t>femme de </a:t>
            </a:r>
            <a:r>
              <a:rPr lang="fr-FR" dirty="0" err="1"/>
              <a:t>Potiphar</a:t>
            </a:r>
            <a:endParaRPr lang="fr-FR" sz="24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2858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psaume 23 c’est </a:t>
            </a:r>
            <a:r>
              <a:rPr lang="fr-FR" dirty="0" err="1"/>
              <a:t>Twob</a:t>
            </a:r>
            <a:r>
              <a:rPr lang="fr-FR" dirty="0"/>
              <a:t> qui est employé.</a:t>
            </a:r>
          </a:p>
        </p:txBody>
      </p:sp>
    </p:spTree>
    <p:extLst>
      <p:ext uri="{BB962C8B-B14F-4D97-AF65-F5344CB8AC3E}">
        <p14:creationId xmlns:p14="http://schemas.microsoft.com/office/powerpoint/2010/main" val="342321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Texte du titre</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23" name="Shape 23"/>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Texte du titre</a:t>
            </a:r>
          </a:p>
        </p:txBody>
      </p:sp>
      <p:sp>
        <p:nvSpPr>
          <p:cNvPr id="31" name="Shape 31"/>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49" name="Shape 49"/>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-Gilles Allain</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 Saisissez une citation ici. » </a:t>
            </a:r>
          </a:p>
        </p:txBody>
      </p:sp>
      <p:sp>
        <p:nvSpPr>
          <p:cNvPr id="95" name="Shape 95"/>
          <p:cNvSpPr>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‹N°›</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i-facteur.com/nouvel-an/sante-comment-se-remettre-fetes-fin-annee-e268.html" TargetMode="External"/><Relationship Id="rId2" Type="http://schemas.openxmlformats.org/officeDocument/2006/relationships/hyperlink" Target="https://www.merci-facteur.com/voeux/carte-de-voeux.php"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3858-F938-5142-A7C6-95A642D7CFA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A3B28AF-5506-424C-B1EA-603FB6E88C1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7936384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E9CA68C-5926-7848-9C07-B734C6C7231E}"/>
              </a:ext>
            </a:extLst>
          </p:cNvPr>
          <p:cNvSpPr>
            <a:spLocks noGrp="1"/>
          </p:cNvSpPr>
          <p:nvPr>
            <p:ph type="body" idx="1"/>
          </p:nvPr>
        </p:nvSpPr>
        <p:spPr>
          <a:xfrm>
            <a:off x="952500" y="457200"/>
            <a:ext cx="11099800" cy="8477250"/>
          </a:xfrm>
        </p:spPr>
        <p:txBody>
          <a:bodyPr>
            <a:normAutofit fontScale="40000" lnSpcReduction="20000"/>
          </a:bodyPr>
          <a:lstStyle/>
          <a:p>
            <a:pPr marL="0" indent="0">
              <a:buNone/>
            </a:pPr>
            <a:r>
              <a:rPr lang="fr-FR" dirty="0">
                <a:solidFill>
                  <a:schemeClr val="tx1"/>
                </a:solidFill>
                <a:latin typeface="Arial" panose="020B0604020202020204" pitchFamily="34" charset="0"/>
                <a:cs typeface="Arial" panose="020B0604020202020204" pitchFamily="34" charset="0"/>
              </a:rPr>
              <a:t>- Arrêter de fumer</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Maigrir de plusieurs kilos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grignoter entre les repas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Faire du sport</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me mettre en colère pour une broutille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remettre à demain ce que je peux faire immédiatement</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Appeler mes parents une fois par semaine.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Appeler mes beaux-parents de temps en temps, mais pas trop souvent …</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Lire au moins un livre par mois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regarder d’émission idiote à la télé</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Jouer moins avec la console de jeu vidéo des enfants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faire d’ordinateur le dimanche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Dépenser moins en vêtements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Dépenser moins en chaussures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Économiser pour les vacances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Boire un peu moins de bière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Écouter avec attention les histoires de bonne femme de ma femme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Écouter avec l’air passionné les histoires de mec de mon mari.</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Rire aux blagues de mon mari</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Arrêter de faire des jeux de mot qui ne font rire que moi</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Penser à fêter les anniversaires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Envoyer une </a:t>
            </a:r>
            <a:r>
              <a:rPr lang="fr-FR"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carte de voeux</a:t>
            </a:r>
            <a:r>
              <a:rPr lang="fr-FR" dirty="0">
                <a:solidFill>
                  <a:schemeClr val="tx1"/>
                </a:solidFill>
                <a:latin typeface="Arial" panose="020B0604020202020204" pitchFamily="34" charset="0"/>
                <a:cs typeface="Arial" panose="020B0604020202020204" pitchFamily="34" charset="0"/>
              </a:rPr>
              <a:t> pour le nouvel an</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Demander une augmentation à mon chef de service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Refaire mon CV et chercher un meilleur job</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J'arrête de m'auto-stresser</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Je me couche plus tôt</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je me lève moins tard</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J'adhère à une association</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Je donne au téléthon</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Conduire de façon plus cool</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Essayer de retrouver mes points de permis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Passer mon permis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Repeindre les volets</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Ranger le garage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Entretenir mieux le jardin</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Mettre la musique moins forte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Me laver les dents deux fois par jour</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Aller chez le dentiste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plus dire de mal de ce collègue idiot, car c’est pas sa faute.</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Arrêter de faire des résolutions en début d’année que je ne pourrais pas tenir.</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Agir pour diminuer les </a:t>
            </a:r>
            <a:r>
              <a:rPr lang="fr-FR"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excès du réveillon</a:t>
            </a:r>
            <a:r>
              <a:rPr lang="fr-FR" dirty="0">
                <a:solidFill>
                  <a:schemeClr val="tx1"/>
                </a:solidFill>
                <a:latin typeface="Arial" panose="020B0604020202020204" pitchFamily="34" charset="0"/>
                <a:cs typeface="Arial" panose="020B0604020202020204" pitchFamily="34" charset="0"/>
              </a:rPr>
              <a:t>.</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pas reprendre un plat même si c'est bon.</a:t>
            </a:r>
            <a:br>
              <a:rPr lang="fr-FR"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 Ne pas acheter juste parce que c'est nouveau.</a:t>
            </a:r>
          </a:p>
        </p:txBody>
      </p:sp>
    </p:spTree>
    <p:extLst>
      <p:ext uri="{BB962C8B-B14F-4D97-AF65-F5344CB8AC3E}">
        <p14:creationId xmlns:p14="http://schemas.microsoft.com/office/powerpoint/2010/main" val="22177659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C2228-9A8B-7946-8BAD-17DB95785A15}"/>
              </a:ext>
            </a:extLst>
          </p:cNvPr>
          <p:cNvSpPr>
            <a:spLocks noGrp="1"/>
          </p:cNvSpPr>
          <p:nvPr>
            <p:ph type="title"/>
          </p:nvPr>
        </p:nvSpPr>
        <p:spPr/>
        <p:txBody>
          <a:bodyPr>
            <a:normAutofit/>
          </a:bodyPr>
          <a:lstStyle/>
          <a:p>
            <a:r>
              <a:rPr lang="fr-FR" sz="6000" dirty="0">
                <a:latin typeface="Arial" panose="020B0604020202020204" pitchFamily="34" charset="0"/>
                <a:cs typeface="Arial" panose="020B0604020202020204" pitchFamily="34" charset="0"/>
              </a:rPr>
              <a:t>Des femmes et des hommes résolus dans la bible</a:t>
            </a:r>
          </a:p>
        </p:txBody>
      </p:sp>
      <p:sp>
        <p:nvSpPr>
          <p:cNvPr id="3" name="Espace réservé du texte 2">
            <a:extLst>
              <a:ext uri="{FF2B5EF4-FFF2-40B4-BE49-F238E27FC236}">
                <a16:creationId xmlns:a16="http://schemas.microsoft.com/office/drawing/2014/main" id="{E59392D2-969D-4744-86AA-B9B0DE2B38D3}"/>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469514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76178-36DA-684F-90A2-9EC60FDBF48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51F6CDF-3109-7743-B39D-C8ADEBCF5A74}"/>
              </a:ext>
            </a:extLst>
          </p:cNvPr>
          <p:cNvSpPr>
            <a:spLocks noGrp="1"/>
          </p:cNvSpPr>
          <p:nvPr>
            <p:ph type="body" idx="1"/>
          </p:nvPr>
        </p:nvSpPr>
        <p:spPr/>
        <p:txBody>
          <a:bodyPr>
            <a:normAutofit/>
          </a:bodyPr>
          <a:lstStyle/>
          <a:p>
            <a:pPr marL="0" indent="0" algn="just">
              <a:buNone/>
            </a:pPr>
            <a:r>
              <a:rPr lang="fr-FR" sz="4000" dirty="0" err="1">
                <a:latin typeface="Arial" panose="020B0604020202020204" pitchFamily="34" charset="0"/>
                <a:cs typeface="Arial" panose="020B0604020202020204" pitchFamily="34" charset="0"/>
              </a:rPr>
              <a:t>Noë</a:t>
            </a:r>
            <a:r>
              <a:rPr lang="fr-FR" sz="4000" dirty="0">
                <a:latin typeface="Arial" panose="020B0604020202020204" pitchFamily="34" charset="0"/>
                <a:cs typeface="Arial" panose="020B0604020202020204" pitchFamily="34" charset="0"/>
              </a:rPr>
              <a:t>				Job				Joseph				</a:t>
            </a:r>
          </a:p>
          <a:p>
            <a:pPr marL="0" indent="0" algn="just">
              <a:buNone/>
            </a:pPr>
            <a:r>
              <a:rPr lang="fr-FR" sz="4000" dirty="0">
                <a:latin typeface="Arial" panose="020B0604020202020204" pitchFamily="34" charset="0"/>
                <a:cs typeface="Arial" panose="020B0604020202020204" pitchFamily="34" charset="0"/>
              </a:rPr>
              <a:t>Ruth				David			Jonathan 			</a:t>
            </a:r>
          </a:p>
          <a:p>
            <a:pPr marL="0" indent="0" algn="just">
              <a:buNone/>
            </a:pPr>
            <a:r>
              <a:rPr lang="fr-FR" sz="4000" dirty="0">
                <a:latin typeface="Arial" panose="020B0604020202020204" pitchFamily="34" charset="0"/>
                <a:cs typeface="Arial" panose="020B0604020202020204" pitchFamily="34" charset="0"/>
              </a:rPr>
              <a:t>Daniel			Esther 			Paul </a:t>
            </a:r>
          </a:p>
        </p:txBody>
      </p:sp>
    </p:spTree>
    <p:extLst>
      <p:ext uri="{BB962C8B-B14F-4D97-AF65-F5344CB8AC3E}">
        <p14:creationId xmlns:p14="http://schemas.microsoft.com/office/powerpoint/2010/main" val="19902903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46D9C3-16C3-314B-807F-8887FE7384D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51B4218-EAED-204C-907D-C3FDB4DB207E}"/>
              </a:ext>
            </a:extLst>
          </p:cNvPr>
          <p:cNvSpPr>
            <a:spLocks noGrp="1"/>
          </p:cNvSpPr>
          <p:nvPr>
            <p:ph type="body" idx="1"/>
          </p:nvPr>
        </p:nvSpPr>
        <p:spPr>
          <a:xfrm>
            <a:off x="952500" y="2590800"/>
            <a:ext cx="11099800" cy="2859741"/>
          </a:xfrm>
        </p:spPr>
        <p:txBody>
          <a:bodyPr>
            <a:normAutofit/>
          </a:bodyPr>
          <a:lstStyle/>
          <a:p>
            <a:pPr marL="0" indent="0" algn="ctr">
              <a:buNone/>
            </a:pPr>
            <a:r>
              <a:rPr lang="fr-FR" sz="8000" dirty="0">
                <a:latin typeface="Arial" panose="020B0604020202020204" pitchFamily="34" charset="0"/>
                <a:cs typeface="Arial" panose="020B0604020202020204" pitchFamily="34" charset="0"/>
              </a:rPr>
              <a:t>Jésus</a:t>
            </a:r>
          </a:p>
        </p:txBody>
      </p:sp>
      <p:sp>
        <p:nvSpPr>
          <p:cNvPr id="4" name="Espace réservé du texte 2">
            <a:extLst>
              <a:ext uri="{FF2B5EF4-FFF2-40B4-BE49-F238E27FC236}">
                <a16:creationId xmlns:a16="http://schemas.microsoft.com/office/drawing/2014/main" id="{C4581331-C93F-C74F-84BE-3415859A7D96}"/>
              </a:ext>
            </a:extLst>
          </p:cNvPr>
          <p:cNvSpPr txBox="1">
            <a:spLocks/>
          </p:cNvSpPr>
          <p:nvPr/>
        </p:nvSpPr>
        <p:spPr>
          <a:xfrm>
            <a:off x="1257300" y="5680262"/>
            <a:ext cx="11099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algn="ctr" hangingPunct="1">
              <a:buFontTx/>
              <a:buNone/>
            </a:pPr>
            <a:r>
              <a:rPr lang="fr-FR" dirty="0">
                <a:latin typeface="Arial" panose="020B0604020202020204" pitchFamily="34" charset="0"/>
                <a:cs typeface="Arial" panose="020B0604020202020204" pitchFamily="34" charset="0"/>
              </a:rPr>
              <a:t>Il a pris des résolutions pour nous</a:t>
            </a:r>
          </a:p>
        </p:txBody>
      </p:sp>
    </p:spTree>
    <p:extLst>
      <p:ext uri="{BB962C8B-B14F-4D97-AF65-F5344CB8AC3E}">
        <p14:creationId xmlns:p14="http://schemas.microsoft.com/office/powerpoint/2010/main" val="1283971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86CEB-2F26-AF47-90E3-B57A1FDF0D7C}"/>
              </a:ext>
            </a:extLst>
          </p:cNvPr>
          <p:cNvSpPr>
            <a:spLocks noGrp="1"/>
          </p:cNvSpPr>
          <p:nvPr>
            <p:ph type="title"/>
          </p:nvPr>
        </p:nvSpPr>
        <p:spPr/>
        <p:txBody>
          <a:bodyPr>
            <a:normAutofit/>
          </a:bodyPr>
          <a:lstStyle/>
          <a:p>
            <a:r>
              <a:rPr lang="fr-FR" sz="6000" dirty="0">
                <a:latin typeface="Arial" panose="020B0604020202020204" pitchFamily="34" charset="0"/>
                <a:cs typeface="Arial" panose="020B0604020202020204" pitchFamily="34" charset="0"/>
              </a:rPr>
              <a:t>Les résolutions divines</a:t>
            </a:r>
          </a:p>
        </p:txBody>
      </p:sp>
      <p:sp>
        <p:nvSpPr>
          <p:cNvPr id="3" name="Espace réservé du texte 2">
            <a:extLst>
              <a:ext uri="{FF2B5EF4-FFF2-40B4-BE49-F238E27FC236}">
                <a16:creationId xmlns:a16="http://schemas.microsoft.com/office/drawing/2014/main" id="{77998B11-8917-3C4B-8ED0-92DE27FDC891}"/>
              </a:ext>
            </a:extLst>
          </p:cNvPr>
          <p:cNvSpPr>
            <a:spLocks noGrp="1"/>
          </p:cNvSpPr>
          <p:nvPr>
            <p:ph type="body" idx="1"/>
          </p:nvPr>
        </p:nvSpPr>
        <p:spPr/>
        <p:txBody>
          <a:bodyPr/>
          <a:lstStyle/>
          <a:p>
            <a:pPr marL="0" indent="0">
              <a:buNone/>
            </a:pPr>
            <a:r>
              <a:rPr lang="fr-FR" dirty="0">
                <a:latin typeface="Arial" panose="020B0604020202020204" pitchFamily="34" charset="0"/>
                <a:cs typeface="Arial" panose="020B0604020202020204" pitchFamily="34" charset="0"/>
              </a:rPr>
              <a:t>Que Dieu tient parfois ?</a:t>
            </a: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Toujours !</a:t>
            </a:r>
          </a:p>
        </p:txBody>
      </p:sp>
    </p:spTree>
    <p:extLst>
      <p:ext uri="{BB962C8B-B14F-4D97-AF65-F5344CB8AC3E}">
        <p14:creationId xmlns:p14="http://schemas.microsoft.com/office/powerpoint/2010/main" val="2768137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43778-2DAF-FC45-AA7E-9B8002346BC8}"/>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Nombres 23</a:t>
            </a:r>
          </a:p>
        </p:txBody>
      </p:sp>
      <p:sp>
        <p:nvSpPr>
          <p:cNvPr id="3" name="Espace réservé du texte 2">
            <a:extLst>
              <a:ext uri="{FF2B5EF4-FFF2-40B4-BE49-F238E27FC236}">
                <a16:creationId xmlns:a16="http://schemas.microsoft.com/office/drawing/2014/main" id="{9F2612E5-9985-DE4A-A77F-F605B37B663E}"/>
              </a:ext>
            </a:extLst>
          </p:cNvPr>
          <p:cNvSpPr>
            <a:spLocks noGrp="1"/>
          </p:cNvSpPr>
          <p:nvPr>
            <p:ph type="body" idx="1"/>
          </p:nvPr>
        </p:nvSpPr>
        <p:spPr/>
        <p:txBody>
          <a:bodyPr/>
          <a:lstStyle/>
          <a:p>
            <a:pPr marL="0" indent="0" algn="just">
              <a:buNone/>
            </a:pPr>
            <a:r>
              <a:rPr lang="fr-FR" baseline="30000" dirty="0">
                <a:latin typeface="Arial" panose="020B0604020202020204" pitchFamily="34" charset="0"/>
                <a:cs typeface="Arial" panose="020B0604020202020204" pitchFamily="34" charset="0"/>
              </a:rPr>
              <a:t>19</a:t>
            </a:r>
            <a:r>
              <a:rPr lang="fr-FR" dirty="0">
                <a:latin typeface="Arial" panose="020B0604020202020204" pitchFamily="34" charset="0"/>
                <a:cs typeface="Arial" panose="020B0604020202020204" pitchFamily="34" charset="0"/>
              </a:rPr>
              <a:t> Dieu n'est point un homme pour mentir, ni fils d'un homme pour se repentir. Ce qu'il a dit, ne le </a:t>
            </a:r>
            <a:r>
              <a:rPr lang="fr-FR" dirty="0" err="1">
                <a:latin typeface="Arial" panose="020B0604020202020204" pitchFamily="34" charset="0"/>
                <a:cs typeface="Arial" panose="020B0604020202020204" pitchFamily="34" charset="0"/>
              </a:rPr>
              <a:t>fera-t-il</a:t>
            </a:r>
            <a:r>
              <a:rPr lang="fr-FR" dirty="0">
                <a:latin typeface="Arial" panose="020B0604020202020204" pitchFamily="34" charset="0"/>
                <a:cs typeface="Arial" panose="020B0604020202020204" pitchFamily="34" charset="0"/>
              </a:rPr>
              <a:t> pas ? Ce qu'il a déclaré, ne l'</a:t>
            </a:r>
            <a:r>
              <a:rPr lang="fr-FR" dirty="0" err="1">
                <a:latin typeface="Arial" panose="020B0604020202020204" pitchFamily="34" charset="0"/>
                <a:cs typeface="Arial" panose="020B0604020202020204" pitchFamily="34" charset="0"/>
              </a:rPr>
              <a:t>exécutera-t</a:t>
            </a:r>
            <a:r>
              <a:rPr lang="fr-FR" dirty="0">
                <a:latin typeface="Arial" panose="020B0604020202020204" pitchFamily="34" charset="0"/>
                <a:cs typeface="Arial" panose="020B0604020202020204" pitchFamily="34" charset="0"/>
              </a:rPr>
              <a:t> il pas ?</a:t>
            </a:r>
          </a:p>
        </p:txBody>
      </p:sp>
    </p:spTree>
    <p:extLst>
      <p:ext uri="{BB962C8B-B14F-4D97-AF65-F5344CB8AC3E}">
        <p14:creationId xmlns:p14="http://schemas.microsoft.com/office/powerpoint/2010/main" val="28591094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6F2ECBD-5927-734D-8637-E02C08AF7BC1}"/>
              </a:ext>
            </a:extLst>
          </p:cNvPr>
          <p:cNvSpPr>
            <a:spLocks noGrp="1"/>
          </p:cNvSpPr>
          <p:nvPr>
            <p:ph type="title"/>
          </p:nvPr>
        </p:nvSpPr>
        <p:spPr>
          <a:xfrm>
            <a:off x="952500" y="3086847"/>
            <a:ext cx="11099800" cy="2159000"/>
          </a:xfrm>
        </p:spPr>
        <p:txBody>
          <a:bodyPr/>
          <a:lstStyle/>
          <a:p>
            <a:r>
              <a:rPr lang="fr-FR" b="1" dirty="0">
                <a:latin typeface="Arial" panose="020B0604020202020204" pitchFamily="34" charset="0"/>
                <a:cs typeface="Arial" panose="020B0604020202020204" pitchFamily="34" charset="0"/>
              </a:rPr>
              <a:t>(J 7) x 2</a:t>
            </a:r>
          </a:p>
        </p:txBody>
      </p:sp>
    </p:spTree>
    <p:extLst>
      <p:ext uri="{BB962C8B-B14F-4D97-AF65-F5344CB8AC3E}">
        <p14:creationId xmlns:p14="http://schemas.microsoft.com/office/powerpoint/2010/main" val="36418264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BFE9F98-8E76-374B-8B1F-FD636CC153C6}"/>
              </a:ext>
            </a:extLst>
          </p:cNvPr>
          <p:cNvPicPr>
            <a:picLocks noChangeAspect="1"/>
          </p:cNvPicPr>
          <p:nvPr/>
        </p:nvPicPr>
        <p:blipFill>
          <a:blip r:embed="rId2"/>
          <a:stretch>
            <a:fillRect/>
          </a:stretch>
        </p:blipFill>
        <p:spPr>
          <a:xfrm>
            <a:off x="1200150" y="2988049"/>
            <a:ext cx="11398250" cy="5699125"/>
          </a:xfrm>
          <a:prstGeom prst="rect">
            <a:avLst/>
          </a:prstGeom>
        </p:spPr>
      </p:pic>
      <p:sp>
        <p:nvSpPr>
          <p:cNvPr id="2" name="Titre 1">
            <a:extLst>
              <a:ext uri="{FF2B5EF4-FFF2-40B4-BE49-F238E27FC236}">
                <a16:creationId xmlns:a16="http://schemas.microsoft.com/office/drawing/2014/main" id="{2A47F993-830A-BE4C-8DDB-A0B85872B1C6}"/>
              </a:ext>
            </a:extLst>
          </p:cNvPr>
          <p:cNvSpPr>
            <a:spLocks noGrp="1"/>
          </p:cNvSpPr>
          <p:nvPr>
            <p:ph type="title"/>
          </p:nvPr>
        </p:nvSpPr>
        <p:spPr>
          <a:xfrm>
            <a:off x="952500" y="254000"/>
            <a:ext cx="11645900" cy="2159000"/>
          </a:xfrm>
        </p:spPr>
        <p:txBody>
          <a:bodyPr>
            <a:normAutofit fontScale="90000"/>
          </a:bodyPr>
          <a:lstStyle/>
          <a:p>
            <a:pPr algn="just"/>
            <a:r>
              <a:rPr lang="fr-FR" sz="4800" dirty="0">
                <a:latin typeface="Arial" panose="020B0604020202020204" pitchFamily="34" charset="0"/>
                <a:cs typeface="Arial" panose="020B0604020202020204" pitchFamily="34" charset="0"/>
              </a:rPr>
              <a:t>Oui, le bonheur et la grâce m'accompagneront tous les jours de ma vie, et j'habiterai dans la maison de l'Eternel jusqu'à la fin de mes jours.</a:t>
            </a:r>
          </a:p>
        </p:txBody>
      </p:sp>
    </p:spTree>
    <p:extLst>
      <p:ext uri="{BB962C8B-B14F-4D97-AF65-F5344CB8AC3E}">
        <p14:creationId xmlns:p14="http://schemas.microsoft.com/office/powerpoint/2010/main" val="1165869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66E8C-D034-2847-A8D7-3E98B258AACC}"/>
              </a:ext>
            </a:extLst>
          </p:cNvPr>
          <p:cNvSpPr>
            <a:spLocks noGrp="1"/>
          </p:cNvSpPr>
          <p:nvPr>
            <p:ph type="title"/>
          </p:nvPr>
        </p:nvSpPr>
        <p:spPr/>
        <p:txBody>
          <a:bodyPr/>
          <a:lstStyle/>
          <a:p>
            <a:r>
              <a:rPr lang="fr-FR" dirty="0"/>
              <a:t>Espoir ou réalité ?</a:t>
            </a:r>
          </a:p>
        </p:txBody>
      </p:sp>
      <p:sp>
        <p:nvSpPr>
          <p:cNvPr id="3" name="Espace réservé du texte 2">
            <a:extLst>
              <a:ext uri="{FF2B5EF4-FFF2-40B4-BE49-F238E27FC236}">
                <a16:creationId xmlns:a16="http://schemas.microsoft.com/office/drawing/2014/main" id="{709B8EEA-1674-3448-9CAD-64E76AF63C31}"/>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642638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515A-8F71-104B-8A4C-9F3DC28F6056}"/>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Psaume 23</a:t>
            </a:r>
          </a:p>
        </p:txBody>
      </p:sp>
      <p:sp>
        <p:nvSpPr>
          <p:cNvPr id="3" name="Espace réservé du texte 2">
            <a:extLst>
              <a:ext uri="{FF2B5EF4-FFF2-40B4-BE49-F238E27FC236}">
                <a16:creationId xmlns:a16="http://schemas.microsoft.com/office/drawing/2014/main" id="{9847F49C-DE34-E043-8F5F-F5268C2019C4}"/>
              </a:ext>
            </a:extLst>
          </p:cNvPr>
          <p:cNvSpPr>
            <a:spLocks noGrp="1"/>
          </p:cNvSpPr>
          <p:nvPr>
            <p:ph type="body" idx="1"/>
          </p:nvPr>
        </p:nvSpPr>
        <p:spPr/>
        <p:txBody>
          <a:bodyPr/>
          <a:lstStyle/>
          <a:p>
            <a:pPr marL="0" indent="0" algn="ctr">
              <a:buNone/>
            </a:pPr>
            <a:r>
              <a:rPr lang="fr-FR" dirty="0">
                <a:latin typeface="Arial" panose="020B0604020202020204" pitchFamily="34" charset="0"/>
                <a:cs typeface="Arial" panose="020B0604020202020204" pitchFamily="34" charset="0"/>
              </a:rPr>
              <a:t>L’Éternel est mon berger</a:t>
            </a:r>
          </a:p>
        </p:txBody>
      </p:sp>
    </p:spTree>
    <p:extLst>
      <p:ext uri="{BB962C8B-B14F-4D97-AF65-F5344CB8AC3E}">
        <p14:creationId xmlns:p14="http://schemas.microsoft.com/office/powerpoint/2010/main" val="28282442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08BE8A61-B7D6-A748-A789-1B13E5DC1C3C}"/>
              </a:ext>
            </a:extLst>
          </p:cNvPr>
          <p:cNvSpPr>
            <a:spLocks noGrp="1"/>
          </p:cNvSpPr>
          <p:nvPr>
            <p:ph type="body" idx="1"/>
          </p:nvPr>
        </p:nvSpPr>
        <p:spPr>
          <a:xfrm>
            <a:off x="952500" y="2590800"/>
            <a:ext cx="11099800" cy="6286500"/>
          </a:xfrm>
        </p:spPr>
        <p:txBody>
          <a:bodyPr>
            <a:normAutofit/>
          </a:bodyPr>
          <a:lstStyle/>
          <a:p>
            <a:pPr marL="0" indent="0" algn="ctr">
              <a:buNone/>
            </a:pPr>
            <a:r>
              <a:rPr lang="fr-FR" sz="8000" b="1" dirty="0">
                <a:latin typeface="Arial" panose="020B0604020202020204" pitchFamily="34" charset="0"/>
                <a:cs typeface="Arial" panose="020B0604020202020204" pitchFamily="34" charset="0"/>
              </a:rPr>
              <a:t>J -3</a:t>
            </a:r>
          </a:p>
        </p:txBody>
      </p:sp>
    </p:spTree>
    <p:extLst>
      <p:ext uri="{BB962C8B-B14F-4D97-AF65-F5344CB8AC3E}">
        <p14:creationId xmlns:p14="http://schemas.microsoft.com/office/powerpoint/2010/main" val="39884050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3F94-8050-074F-88C4-5AE31A11488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Jean 3 </a:t>
            </a:r>
          </a:p>
        </p:txBody>
      </p:sp>
      <p:sp>
        <p:nvSpPr>
          <p:cNvPr id="3" name="Espace réservé du texte 2">
            <a:extLst>
              <a:ext uri="{FF2B5EF4-FFF2-40B4-BE49-F238E27FC236}">
                <a16:creationId xmlns:a16="http://schemas.microsoft.com/office/drawing/2014/main" id="{EED17B82-2045-3047-AAD8-C9180A691904}"/>
              </a:ext>
            </a:extLst>
          </p:cNvPr>
          <p:cNvSpPr>
            <a:spLocks noGrp="1"/>
          </p:cNvSpPr>
          <p:nvPr>
            <p:ph type="body" idx="1"/>
          </p:nvPr>
        </p:nvSpPr>
        <p:spPr/>
        <p:txBody>
          <a:bodyPr/>
          <a:lstStyle/>
          <a:p>
            <a:pPr marL="0" indent="0" algn="just">
              <a:buNone/>
            </a:pPr>
            <a:r>
              <a:rPr lang="fr-FR" b="1" dirty="0">
                <a:latin typeface="Arial" panose="020B0604020202020204" pitchFamily="34" charset="0"/>
                <a:cs typeface="Arial" panose="020B0604020202020204" pitchFamily="34" charset="0"/>
              </a:rPr>
              <a:t>16 </a:t>
            </a:r>
            <a:r>
              <a:rPr lang="fr-FR" dirty="0">
                <a:latin typeface="Arial" panose="020B0604020202020204" pitchFamily="34" charset="0"/>
                <a:cs typeface="Arial" panose="020B0604020202020204" pitchFamily="34" charset="0"/>
              </a:rPr>
              <a:t>Car Dieu a tant aimé le monde qu'il a donné son Fils unique, afin que quiconque croit en lui ne périsse point, mais qu'il ait la vie éternelle. </a:t>
            </a:r>
            <a:r>
              <a:rPr lang="fr-FR" b="1" dirty="0">
                <a:latin typeface="Arial" panose="020B0604020202020204" pitchFamily="34" charset="0"/>
                <a:cs typeface="Arial" panose="020B0604020202020204" pitchFamily="34" charset="0"/>
              </a:rPr>
              <a:t>17 </a:t>
            </a:r>
            <a:r>
              <a:rPr lang="fr-FR" dirty="0">
                <a:latin typeface="Arial" panose="020B0604020202020204" pitchFamily="34" charset="0"/>
                <a:cs typeface="Arial" panose="020B0604020202020204" pitchFamily="34" charset="0"/>
              </a:rPr>
              <a:t>Dieu, en effet, n'a pas envoyé son Fils dans le monde pour qu'il juge le monde, mais pour que le monde soit sauvé par lui.</a:t>
            </a:r>
          </a:p>
        </p:txBody>
      </p:sp>
    </p:spTree>
    <p:extLst>
      <p:ext uri="{BB962C8B-B14F-4D97-AF65-F5344CB8AC3E}">
        <p14:creationId xmlns:p14="http://schemas.microsoft.com/office/powerpoint/2010/main" val="29692997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6C1A72-3B3D-E648-94C8-92372F89B02F}"/>
              </a:ext>
            </a:extLst>
          </p:cNvPr>
          <p:cNvSpPr>
            <a:spLocks noGrp="1"/>
          </p:cNvSpPr>
          <p:nvPr>
            <p:ph type="body" idx="1"/>
          </p:nvPr>
        </p:nvSpPr>
        <p:spPr/>
        <p:txBody>
          <a:bodyPr/>
          <a:lstStyle/>
          <a:p>
            <a:pPr marL="0" indent="0" algn="just">
              <a:buNone/>
            </a:pPr>
            <a:r>
              <a:rPr lang="fr-FR" dirty="0">
                <a:latin typeface="Arial" panose="020B0604020202020204" pitchFamily="34" charset="0"/>
                <a:cs typeface="Arial" panose="020B0604020202020204" pitchFamily="34" charset="0"/>
              </a:rPr>
              <a:t>14 Je marcherai Moi-même avec toi, et je te donnerai du repos.</a:t>
            </a:r>
          </a:p>
          <a:p>
            <a:pPr marL="0" indent="0" algn="just">
              <a:buNone/>
            </a:pPr>
            <a:endParaRPr lang="fr-FR" dirty="0">
              <a:latin typeface="Arial" panose="020B0604020202020204" pitchFamily="34" charset="0"/>
              <a:cs typeface="Arial" panose="020B0604020202020204" pitchFamily="34" charset="0"/>
            </a:endParaRPr>
          </a:p>
        </p:txBody>
      </p:sp>
      <p:sp>
        <p:nvSpPr>
          <p:cNvPr id="5" name="Titre 4">
            <a:extLst>
              <a:ext uri="{FF2B5EF4-FFF2-40B4-BE49-F238E27FC236}">
                <a16:creationId xmlns:a16="http://schemas.microsoft.com/office/drawing/2014/main" id="{63489342-8036-EF4A-A952-92EC799F44FC}"/>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Exode 33</a:t>
            </a:r>
            <a:endParaRPr lang="fr-FR" dirty="0"/>
          </a:p>
        </p:txBody>
      </p:sp>
    </p:spTree>
    <p:extLst>
      <p:ext uri="{BB962C8B-B14F-4D97-AF65-F5344CB8AC3E}">
        <p14:creationId xmlns:p14="http://schemas.microsoft.com/office/powerpoint/2010/main" val="17582514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5034D-C678-C04B-A702-55E0C39BF24F}"/>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Josué 1</a:t>
            </a:r>
          </a:p>
        </p:txBody>
      </p:sp>
      <p:sp>
        <p:nvSpPr>
          <p:cNvPr id="3" name="Espace réservé du texte 2">
            <a:extLst>
              <a:ext uri="{FF2B5EF4-FFF2-40B4-BE49-F238E27FC236}">
                <a16:creationId xmlns:a16="http://schemas.microsoft.com/office/drawing/2014/main" id="{26C6B152-A3C9-FD41-A167-947E47361767}"/>
              </a:ext>
            </a:extLst>
          </p:cNvPr>
          <p:cNvSpPr>
            <a:spLocks noGrp="1"/>
          </p:cNvSpPr>
          <p:nvPr>
            <p:ph type="body" idx="1"/>
          </p:nvPr>
        </p:nvSpPr>
        <p:spPr>
          <a:xfrm>
            <a:off x="417443" y="2590800"/>
            <a:ext cx="12105861" cy="6286500"/>
          </a:xfrm>
        </p:spPr>
        <p:txBody>
          <a:bodyPr>
            <a:normAutofit/>
          </a:bodyPr>
          <a:lstStyle/>
          <a:p>
            <a:pPr marL="0" indent="0" algn="just">
              <a:buNone/>
            </a:pPr>
            <a:r>
              <a:rPr lang="fr-FR" dirty="0">
                <a:latin typeface="Arial" panose="020B0604020202020204" pitchFamily="34" charset="0"/>
                <a:cs typeface="Arial" panose="020B0604020202020204" pitchFamily="34" charset="0"/>
              </a:rPr>
              <a:t>Nul ne tiendra devant toi, tant que tu vivras. Je serai avec toi, comme j'ai été avec Moïse ; </a:t>
            </a:r>
            <a:r>
              <a:rPr lang="fr-FR" dirty="0">
                <a:solidFill>
                  <a:srgbClr val="FF0000"/>
                </a:solidFill>
                <a:latin typeface="Arial" panose="020B0604020202020204" pitchFamily="34" charset="0"/>
                <a:cs typeface="Arial" panose="020B0604020202020204" pitchFamily="34" charset="0"/>
              </a:rPr>
              <a:t>je ne te délaisserai point, je ne t'abandonnerai point.</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6 </a:t>
            </a:r>
            <a:r>
              <a:rPr lang="fr-FR" dirty="0">
                <a:latin typeface="Arial" panose="020B0604020202020204" pitchFamily="34" charset="0"/>
                <a:cs typeface="Arial" panose="020B0604020202020204" pitchFamily="34" charset="0"/>
              </a:rPr>
              <a:t>Fortifie-toi et prends courage, car c'est toi qui mettras ce peuple en possession du pays que j'ai juré à leurs pères de leur donner. </a:t>
            </a:r>
            <a:r>
              <a:rPr lang="fr-FR" b="1" dirty="0">
                <a:latin typeface="Arial" panose="020B0604020202020204" pitchFamily="34" charset="0"/>
                <a:cs typeface="Arial" panose="020B0604020202020204" pitchFamily="34" charset="0"/>
              </a:rPr>
              <a:t>7 </a:t>
            </a:r>
            <a:r>
              <a:rPr lang="fr-FR" dirty="0">
                <a:latin typeface="Arial" panose="020B0604020202020204" pitchFamily="34" charset="0"/>
                <a:cs typeface="Arial" panose="020B0604020202020204" pitchFamily="34" charset="0"/>
              </a:rPr>
              <a:t>Fortifie-toi seulement et aie bon courage, en agissant fidèlement selon toute la loi que Moïse, mon serviteur, t'a prescrite ; ne t'en détourne ni à droite ni à gauche, afin de réussir dans tout ce que tu entreprendras. </a:t>
            </a:r>
          </a:p>
        </p:txBody>
      </p:sp>
    </p:spTree>
    <p:extLst>
      <p:ext uri="{BB962C8B-B14F-4D97-AF65-F5344CB8AC3E}">
        <p14:creationId xmlns:p14="http://schemas.microsoft.com/office/powerpoint/2010/main" val="32587052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F19AF-4CEB-7E4B-8A57-AF72ABA2076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AD70742-7AB6-C84E-90EB-2E6D068063A9}"/>
              </a:ext>
            </a:extLst>
          </p:cNvPr>
          <p:cNvSpPr>
            <a:spLocks noGrp="1"/>
          </p:cNvSpPr>
          <p:nvPr>
            <p:ph type="body" idx="1"/>
          </p:nvPr>
        </p:nvSpPr>
        <p:spPr>
          <a:xfrm>
            <a:off x="536713" y="2590800"/>
            <a:ext cx="12165495" cy="6286500"/>
          </a:xfrm>
        </p:spPr>
        <p:txBody>
          <a:bodyPr/>
          <a:lstStyle/>
          <a:p>
            <a:pPr marL="0" indent="0" algn="just">
              <a:buNone/>
            </a:pPr>
            <a:r>
              <a:rPr lang="fr-FR" b="1" dirty="0">
                <a:latin typeface="Arial" panose="020B0604020202020204" pitchFamily="34" charset="0"/>
                <a:cs typeface="Arial" panose="020B0604020202020204" pitchFamily="34" charset="0"/>
              </a:rPr>
              <a:t>8 </a:t>
            </a:r>
            <a:r>
              <a:rPr lang="fr-FR" dirty="0">
                <a:latin typeface="Arial" panose="020B0604020202020204" pitchFamily="34" charset="0"/>
                <a:cs typeface="Arial" panose="020B0604020202020204" pitchFamily="34" charset="0"/>
              </a:rPr>
              <a:t>Que ce livre de la loi ne s'éloigne point de ta bouche; médite-le jour et nuit, pour agir fidèlement selon tout ce qui y est écrit; car c'est alors que tu auras du succès dans tes entreprises, c'est alors que tu réussiras. </a:t>
            </a:r>
            <a:r>
              <a:rPr lang="fr-FR" b="1" dirty="0">
                <a:latin typeface="Arial" panose="020B0604020202020204" pitchFamily="34" charset="0"/>
                <a:cs typeface="Arial" panose="020B0604020202020204" pitchFamily="34" charset="0"/>
              </a:rPr>
              <a:t>9 </a:t>
            </a:r>
            <a:r>
              <a:rPr lang="fr-FR" dirty="0">
                <a:latin typeface="Arial" panose="020B0604020202020204" pitchFamily="34" charset="0"/>
                <a:cs typeface="Arial" panose="020B0604020202020204" pitchFamily="34" charset="0"/>
              </a:rPr>
              <a:t>Ne t'ai-je pas donné cet ordre : Fortifie-toi et prends courage ? Ne t'effraie point et ne t'épouvante point, </a:t>
            </a:r>
            <a:r>
              <a:rPr lang="fr-FR" dirty="0">
                <a:solidFill>
                  <a:srgbClr val="FF0000"/>
                </a:solidFill>
                <a:latin typeface="Arial" panose="020B0604020202020204" pitchFamily="34" charset="0"/>
                <a:cs typeface="Arial" panose="020B0604020202020204" pitchFamily="34" charset="0"/>
              </a:rPr>
              <a:t>car l'Eternel, ton Dieu, est avec toi dans tout ce que tu entreprendras.</a:t>
            </a:r>
          </a:p>
        </p:txBody>
      </p:sp>
    </p:spTree>
    <p:extLst>
      <p:ext uri="{BB962C8B-B14F-4D97-AF65-F5344CB8AC3E}">
        <p14:creationId xmlns:p14="http://schemas.microsoft.com/office/powerpoint/2010/main" val="23363209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48F37-7F78-864B-BA4A-4B689D2A7CAA}"/>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Matthieu 28</a:t>
            </a:r>
            <a:endParaRPr lang="fr-FR" dirty="0"/>
          </a:p>
        </p:txBody>
      </p:sp>
      <p:sp>
        <p:nvSpPr>
          <p:cNvPr id="3" name="Espace réservé du texte 2">
            <a:extLst>
              <a:ext uri="{FF2B5EF4-FFF2-40B4-BE49-F238E27FC236}">
                <a16:creationId xmlns:a16="http://schemas.microsoft.com/office/drawing/2014/main" id="{14967DC3-D044-804D-A567-4E7D093BCC8F}"/>
              </a:ext>
            </a:extLst>
          </p:cNvPr>
          <p:cNvSpPr>
            <a:spLocks noGrp="1"/>
          </p:cNvSpPr>
          <p:nvPr>
            <p:ph type="body" idx="1"/>
          </p:nvPr>
        </p:nvSpPr>
        <p:spPr/>
        <p:txBody>
          <a:bodyPr/>
          <a:lstStyle/>
          <a:p>
            <a:pPr marL="0" indent="0">
              <a:buNone/>
            </a:pPr>
            <a:r>
              <a:rPr lang="fr-FR" dirty="0">
                <a:latin typeface="Arial" panose="020B0604020202020204" pitchFamily="34" charset="0"/>
                <a:cs typeface="Arial" panose="020B0604020202020204" pitchFamily="34" charset="0"/>
              </a:rPr>
              <a:t>20 Et voici, je suis avec vous tous les jours, jusqu'à la fin du monde.</a:t>
            </a:r>
          </a:p>
        </p:txBody>
      </p:sp>
    </p:spTree>
    <p:extLst>
      <p:ext uri="{BB962C8B-B14F-4D97-AF65-F5344CB8AC3E}">
        <p14:creationId xmlns:p14="http://schemas.microsoft.com/office/powerpoint/2010/main" val="8151594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044779-23B7-9044-9695-1ADF5945C0E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Psaume 23</a:t>
            </a:r>
          </a:p>
        </p:txBody>
      </p:sp>
      <p:sp>
        <p:nvSpPr>
          <p:cNvPr id="3" name="Espace réservé du texte 2">
            <a:extLst>
              <a:ext uri="{FF2B5EF4-FFF2-40B4-BE49-F238E27FC236}">
                <a16:creationId xmlns:a16="http://schemas.microsoft.com/office/drawing/2014/main" id="{C28E3C42-9F1F-544D-AD9F-29B943D9EA8D}"/>
              </a:ext>
            </a:extLst>
          </p:cNvPr>
          <p:cNvSpPr>
            <a:spLocks noGrp="1"/>
          </p:cNvSpPr>
          <p:nvPr>
            <p:ph type="body" idx="1"/>
          </p:nvPr>
        </p:nvSpPr>
        <p:spPr/>
        <p:txBody>
          <a:bodyPr/>
          <a:lstStyle/>
          <a:p>
            <a:pPr marL="0" indent="0">
              <a:buNone/>
            </a:pPr>
            <a:r>
              <a:rPr lang="fr-FR" sz="4000" dirty="0">
                <a:latin typeface="Arial" panose="020B0604020202020204" pitchFamily="34" charset="0"/>
                <a:cs typeface="Arial" panose="020B0604020202020204" pitchFamily="34" charset="0"/>
              </a:rPr>
              <a:t>Oui, le bonheur et la grâce m'accompagneront tous les jours de ma vie,</a:t>
            </a:r>
            <a:endParaRPr lang="fr-FR" dirty="0"/>
          </a:p>
        </p:txBody>
      </p:sp>
    </p:spTree>
    <p:extLst>
      <p:ext uri="{BB962C8B-B14F-4D97-AF65-F5344CB8AC3E}">
        <p14:creationId xmlns:p14="http://schemas.microsoft.com/office/powerpoint/2010/main" val="134138623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0F991-EE99-0544-8E7E-A9B94A355B84}"/>
              </a:ext>
            </a:extLst>
          </p:cNvPr>
          <p:cNvSpPr>
            <a:spLocks noGrp="1"/>
          </p:cNvSpPr>
          <p:nvPr>
            <p:ph type="title"/>
          </p:nvPr>
        </p:nvSpPr>
        <p:spPr/>
        <p:txBody>
          <a:bodyPr/>
          <a:lstStyle/>
          <a:p>
            <a:r>
              <a:rPr lang="fr-FR" i="1" dirty="0">
                <a:latin typeface="Arial" panose="020B0604020202020204" pitchFamily="34" charset="0"/>
                <a:cs typeface="Arial" panose="020B0604020202020204" pitchFamily="34" charset="0"/>
              </a:rPr>
              <a:t>Bonheur</a:t>
            </a:r>
          </a:p>
        </p:txBody>
      </p:sp>
      <p:sp>
        <p:nvSpPr>
          <p:cNvPr id="3" name="Espace réservé du texte 2">
            <a:extLst>
              <a:ext uri="{FF2B5EF4-FFF2-40B4-BE49-F238E27FC236}">
                <a16:creationId xmlns:a16="http://schemas.microsoft.com/office/drawing/2014/main" id="{6103CEDF-9972-DB4F-9C85-C51B51E757FE}"/>
              </a:ext>
            </a:extLst>
          </p:cNvPr>
          <p:cNvSpPr>
            <a:spLocks noGrp="1"/>
          </p:cNvSpPr>
          <p:nvPr>
            <p:ph type="body" idx="1"/>
          </p:nvPr>
        </p:nvSpPr>
        <p:spPr>
          <a:xfrm>
            <a:off x="466035" y="2610678"/>
            <a:ext cx="12072730" cy="6286500"/>
          </a:xfrm>
        </p:spPr>
        <p:txBody>
          <a:bodyPr>
            <a:normAutofit/>
          </a:bodyPr>
          <a:lstStyle/>
          <a:p>
            <a:pPr marL="0" indent="0" algn="just">
              <a:buNone/>
            </a:pPr>
            <a:r>
              <a:rPr lang="fr-FR" dirty="0">
                <a:latin typeface="Arial" panose="020B0604020202020204" pitchFamily="34" charset="0"/>
                <a:cs typeface="Arial" panose="020B0604020202020204" pitchFamily="34" charset="0"/>
              </a:rPr>
              <a:t>État essentiellement moral atteint généralement par l'homme lorsqu'il a obtenu tout ce qui lui paraît bon et qu'il a pu satisfaire pleinement ses désirs, accomplir totalement ses diverses aspirations, trouver l'équilibre dans l'épanouissement harmonieux de sa personnalité.</a:t>
            </a:r>
          </a:p>
          <a:p>
            <a:pPr marL="0" indent="0" algn="just">
              <a:buNone/>
            </a:pPr>
            <a:endParaRPr lang="fr-FR"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6248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97D55-F3D6-B247-BBDC-6CCE16E05F60}"/>
              </a:ext>
            </a:extLst>
          </p:cNvPr>
          <p:cNvSpPr>
            <a:spLocks noGrp="1"/>
          </p:cNvSpPr>
          <p:nvPr>
            <p:ph type="title"/>
          </p:nvPr>
        </p:nvSpPr>
        <p:spPr/>
        <p:txBody>
          <a:bodyPr/>
          <a:lstStyle/>
          <a:p>
            <a:r>
              <a:rPr lang="fr-FR" i="1" dirty="0">
                <a:latin typeface="Arial" panose="020B0604020202020204" pitchFamily="34" charset="0"/>
                <a:cs typeface="Arial" panose="020B0604020202020204" pitchFamily="34" charset="0"/>
              </a:rPr>
              <a:t>Le bonheur</a:t>
            </a:r>
          </a:p>
        </p:txBody>
      </p:sp>
      <p:sp>
        <p:nvSpPr>
          <p:cNvPr id="3" name="Espace réservé du texte 2">
            <a:extLst>
              <a:ext uri="{FF2B5EF4-FFF2-40B4-BE49-F238E27FC236}">
                <a16:creationId xmlns:a16="http://schemas.microsoft.com/office/drawing/2014/main" id="{1A14C862-59E3-6C48-AEFB-F87FB2D2D0C4}"/>
              </a:ext>
            </a:extLst>
          </p:cNvPr>
          <p:cNvSpPr>
            <a:spLocks noGrp="1"/>
          </p:cNvSpPr>
          <p:nvPr>
            <p:ph type="body" idx="1"/>
          </p:nvPr>
        </p:nvSpPr>
        <p:spPr/>
        <p:txBody>
          <a:bodyPr>
            <a:normAutofit/>
          </a:bodyPr>
          <a:lstStyle/>
          <a:p>
            <a:pPr marL="0" indent="0" algn="ctr">
              <a:buNone/>
            </a:pPr>
            <a:r>
              <a:rPr lang="fr-FR" sz="4400" dirty="0" err="1">
                <a:latin typeface="Arial" panose="020B0604020202020204" pitchFamily="34" charset="0"/>
                <a:cs typeface="Arial" panose="020B0604020202020204" pitchFamily="34" charset="0"/>
              </a:rPr>
              <a:t>Yeshuw`ah</a:t>
            </a:r>
            <a:endParaRPr lang="fr-FR" sz="4400" dirty="0">
              <a:latin typeface="Arial" panose="020B0604020202020204" pitchFamily="34" charset="0"/>
              <a:cs typeface="Arial" panose="020B0604020202020204" pitchFamily="34" charset="0"/>
            </a:endParaRPr>
          </a:p>
          <a:p>
            <a:pPr marL="0" indent="0" algn="ctr">
              <a:buNone/>
            </a:pPr>
            <a:endParaRPr lang="fr-F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54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16B5B99-398D-394D-99B0-D3D2D767C3AB}"/>
              </a:ext>
            </a:extLst>
          </p:cNvPr>
          <p:cNvSpPr>
            <a:spLocks noGrp="1"/>
          </p:cNvSpPr>
          <p:nvPr>
            <p:ph type="body" idx="1"/>
          </p:nvPr>
        </p:nvSpPr>
        <p:spPr>
          <a:xfrm>
            <a:off x="379896" y="2670314"/>
            <a:ext cx="12245007" cy="6286500"/>
          </a:xfrm>
        </p:spPr>
        <p:txBody>
          <a:bodyPr>
            <a:noAutofit/>
          </a:bodyPr>
          <a:lstStyle/>
          <a:p>
            <a:pPr marL="0" indent="0" algn="just">
              <a:buNone/>
            </a:pPr>
            <a:endParaRPr lang="fr-FR" sz="3600" dirty="0">
              <a:latin typeface="Arial" panose="020B0604020202020204" pitchFamily="34" charset="0"/>
              <a:cs typeface="Arial" panose="020B0604020202020204" pitchFamily="34" charset="0"/>
            </a:endParaRPr>
          </a:p>
          <a:p>
            <a:pPr marL="0" indent="0" algn="just">
              <a:buNone/>
            </a:pPr>
            <a:r>
              <a:rPr lang="fr-FR" sz="3600" dirty="0">
                <a:latin typeface="Arial" panose="020B0604020202020204" pitchFamily="34" charset="0"/>
                <a:cs typeface="Arial" panose="020B0604020202020204" pitchFamily="34" charset="0"/>
              </a:rPr>
              <a:t>3 Heureux les pauvres en esprit, car le royaume des cieux est à eux!</a:t>
            </a:r>
          </a:p>
          <a:p>
            <a:pPr marL="0" indent="0" algn="just">
              <a:buNone/>
            </a:pPr>
            <a:r>
              <a:rPr lang="fr-FR" sz="3600" b="1" dirty="0">
                <a:latin typeface="Arial" panose="020B0604020202020204" pitchFamily="34" charset="0"/>
                <a:cs typeface="Arial" panose="020B0604020202020204" pitchFamily="34" charset="0"/>
              </a:rPr>
              <a:t>4 </a:t>
            </a:r>
            <a:r>
              <a:rPr lang="fr-FR" sz="3600" dirty="0">
                <a:latin typeface="Arial" panose="020B0604020202020204" pitchFamily="34" charset="0"/>
                <a:cs typeface="Arial" panose="020B0604020202020204" pitchFamily="34" charset="0"/>
              </a:rPr>
              <a:t>Heureux les affligés, car ils seront consolés!</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5 </a:t>
            </a:r>
            <a:r>
              <a:rPr lang="fr-FR" sz="3600" dirty="0">
                <a:latin typeface="Arial" panose="020B0604020202020204" pitchFamily="34" charset="0"/>
                <a:cs typeface="Arial" panose="020B0604020202020204" pitchFamily="34" charset="0"/>
              </a:rPr>
              <a:t>Heureux les débonnaires, car ils hériteront la terre!</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6 </a:t>
            </a:r>
            <a:r>
              <a:rPr lang="fr-FR" sz="3600" dirty="0">
                <a:latin typeface="Arial" panose="020B0604020202020204" pitchFamily="34" charset="0"/>
                <a:cs typeface="Arial" panose="020B0604020202020204" pitchFamily="34" charset="0"/>
              </a:rPr>
              <a:t>Heureux ceux qui ont faim et soif de la justice, car ils seront rassasiés !</a:t>
            </a:r>
          </a:p>
          <a:p>
            <a:pPr marL="0" indent="0" algn="just">
              <a:buNone/>
            </a:pP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7583B6CD-4446-B84D-97E3-6C5C5F084ADE}"/>
              </a:ext>
            </a:extLst>
          </p:cNvPr>
          <p:cNvSpPr>
            <a:spLocks noGrp="1"/>
          </p:cNvSpPr>
          <p:nvPr>
            <p:ph type="title"/>
          </p:nvPr>
        </p:nvSpPr>
        <p:spPr>
          <a:xfrm>
            <a:off x="952500" y="254000"/>
            <a:ext cx="11099800" cy="2159000"/>
          </a:xfrm>
        </p:spPr>
        <p:txBody>
          <a:bodyPr>
            <a:normAutofit/>
          </a:bodyPr>
          <a:lstStyle/>
          <a:p>
            <a:r>
              <a:rPr lang="fr-FR" dirty="0">
                <a:latin typeface="Arial" panose="020B0604020202020204" pitchFamily="34" charset="0"/>
                <a:cs typeface="Arial" panose="020B0604020202020204" pitchFamily="34" charset="0"/>
              </a:rPr>
              <a:t>Matthieu 5 </a:t>
            </a:r>
          </a:p>
        </p:txBody>
      </p:sp>
    </p:spTree>
    <p:extLst>
      <p:ext uri="{BB962C8B-B14F-4D97-AF65-F5344CB8AC3E}">
        <p14:creationId xmlns:p14="http://schemas.microsoft.com/office/powerpoint/2010/main" val="401725380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34D295-6174-4D43-A70C-60C83203AF1E}"/>
              </a:ext>
            </a:extLst>
          </p:cNvPr>
          <p:cNvSpPr>
            <a:spLocks noGrp="1"/>
          </p:cNvSpPr>
          <p:nvPr>
            <p:ph type="body" idx="1"/>
          </p:nvPr>
        </p:nvSpPr>
        <p:spPr>
          <a:xfrm>
            <a:off x="496957" y="2590800"/>
            <a:ext cx="12046225" cy="6286500"/>
          </a:xfrm>
        </p:spPr>
        <p:txBody>
          <a:bodyPr>
            <a:normAutofit lnSpcReduction="10000"/>
          </a:bodyPr>
          <a:lstStyle/>
          <a:p>
            <a:pPr marL="0" indent="0" algn="just">
              <a:buNone/>
            </a:pPr>
            <a:r>
              <a:rPr lang="fr-FR" sz="3600" b="1" dirty="0">
                <a:latin typeface="Arial" panose="020B0604020202020204" pitchFamily="34" charset="0"/>
                <a:cs typeface="Arial" panose="020B0604020202020204" pitchFamily="34" charset="0"/>
              </a:rPr>
              <a:t>7 </a:t>
            </a:r>
            <a:r>
              <a:rPr lang="fr-FR" sz="3600" dirty="0">
                <a:latin typeface="Arial" panose="020B0604020202020204" pitchFamily="34" charset="0"/>
                <a:cs typeface="Arial" panose="020B0604020202020204" pitchFamily="34" charset="0"/>
              </a:rPr>
              <a:t>Heureux les miséricordieux, car ils obtiendront miséricorde!</a:t>
            </a:r>
          </a:p>
          <a:p>
            <a:pPr marL="0" indent="0" algn="just">
              <a:buNone/>
            </a:pP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8</a:t>
            </a:r>
            <a:r>
              <a:rPr lang="fr-FR" sz="3600" dirty="0">
                <a:latin typeface="Arial" panose="020B0604020202020204" pitchFamily="34" charset="0"/>
                <a:cs typeface="Arial" panose="020B0604020202020204" pitchFamily="34" charset="0"/>
              </a:rPr>
              <a:t> Heureux ceux qui ont le </a:t>
            </a:r>
            <a:r>
              <a:rPr lang="fr-FR" sz="3600" dirty="0" err="1">
                <a:latin typeface="Arial" panose="020B0604020202020204" pitchFamily="34" charset="0"/>
                <a:cs typeface="Arial" panose="020B0604020202020204" pitchFamily="34" charset="0"/>
              </a:rPr>
              <a:t>coeur</a:t>
            </a:r>
            <a:r>
              <a:rPr lang="fr-FR" sz="3600" dirty="0">
                <a:latin typeface="Arial" panose="020B0604020202020204" pitchFamily="34" charset="0"/>
                <a:cs typeface="Arial" panose="020B0604020202020204" pitchFamily="34" charset="0"/>
              </a:rPr>
              <a:t> pur, car ils verront Dieu!</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9 </a:t>
            </a:r>
            <a:r>
              <a:rPr lang="fr-FR" sz="3600" dirty="0">
                <a:latin typeface="Arial" panose="020B0604020202020204" pitchFamily="34" charset="0"/>
                <a:cs typeface="Arial" panose="020B0604020202020204" pitchFamily="34" charset="0"/>
              </a:rPr>
              <a:t>Heureux ceux qui procurent la paix, car ils seront appelés fils de Dieu!</a:t>
            </a:r>
          </a:p>
          <a:p>
            <a:pPr marL="0" indent="0" algn="just">
              <a:buNone/>
            </a:pP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endParaRPr lang="fr-FR" sz="3600" dirty="0"/>
          </a:p>
        </p:txBody>
      </p:sp>
    </p:spTree>
    <p:extLst>
      <p:ext uri="{BB962C8B-B14F-4D97-AF65-F5344CB8AC3E}">
        <p14:creationId xmlns:p14="http://schemas.microsoft.com/office/powerpoint/2010/main" val="457894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C1F91C2-EEEF-D54E-AE99-275006E7A846}"/>
              </a:ext>
            </a:extLst>
          </p:cNvPr>
          <p:cNvSpPr txBox="1">
            <a:spLocks/>
          </p:cNvSpPr>
          <p:nvPr/>
        </p:nvSpPr>
        <p:spPr>
          <a:xfrm>
            <a:off x="952500" y="2476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fr-FR" sz="6000" dirty="0">
                <a:latin typeface="Arial" panose="020B0604020202020204" pitchFamily="34" charset="0"/>
                <a:cs typeface="Arial" panose="020B0604020202020204" pitchFamily="34" charset="0"/>
              </a:rPr>
              <a:t>Quelques bonnes questions </a:t>
            </a:r>
          </a:p>
          <a:p>
            <a:pPr hangingPunct="1"/>
            <a:r>
              <a:rPr lang="fr-FR" sz="6000" dirty="0">
                <a:latin typeface="Arial" panose="020B0604020202020204" pitchFamily="34" charset="0"/>
                <a:cs typeface="Arial" panose="020B0604020202020204" pitchFamily="34" charset="0"/>
              </a:rPr>
              <a:t>à se poser pour assurer </a:t>
            </a:r>
          </a:p>
          <a:p>
            <a:pPr hangingPunct="1"/>
            <a:r>
              <a:rPr lang="fr-FR" sz="6000" dirty="0">
                <a:latin typeface="Arial" panose="020B0604020202020204" pitchFamily="34" charset="0"/>
                <a:cs typeface="Arial" panose="020B0604020202020204" pitchFamily="34" charset="0"/>
              </a:rPr>
              <a:t>une bonne année.</a:t>
            </a:r>
            <a:endParaRPr lang="fr-FR" sz="6000" dirty="0"/>
          </a:p>
        </p:txBody>
      </p:sp>
    </p:spTree>
    <p:extLst>
      <p:ext uri="{BB962C8B-B14F-4D97-AF65-F5344CB8AC3E}">
        <p14:creationId xmlns:p14="http://schemas.microsoft.com/office/powerpoint/2010/main" val="59173560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DEEAB-B3FC-BC48-913C-AF75A5B3A55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3B17625-4497-404B-9C8F-2E95BD1C76CE}"/>
              </a:ext>
            </a:extLst>
          </p:cNvPr>
          <p:cNvSpPr>
            <a:spLocks noGrp="1"/>
          </p:cNvSpPr>
          <p:nvPr>
            <p:ph type="body" idx="1"/>
          </p:nvPr>
        </p:nvSpPr>
        <p:spPr>
          <a:xfrm>
            <a:off x="318053" y="2590800"/>
            <a:ext cx="12245008" cy="6286500"/>
          </a:xfrm>
        </p:spPr>
        <p:txBody>
          <a:bodyPr>
            <a:normAutofit/>
          </a:bodyPr>
          <a:lstStyle/>
          <a:p>
            <a:pPr marL="0" indent="0" algn="just">
              <a:buNone/>
            </a:pPr>
            <a:r>
              <a:rPr lang="fr-FR" sz="3600" b="1" dirty="0">
                <a:latin typeface="Arial" panose="020B0604020202020204" pitchFamily="34" charset="0"/>
                <a:cs typeface="Arial" panose="020B0604020202020204" pitchFamily="34" charset="0"/>
              </a:rPr>
              <a:t>10 </a:t>
            </a:r>
            <a:r>
              <a:rPr lang="fr-FR" sz="3600" dirty="0">
                <a:latin typeface="Arial" panose="020B0604020202020204" pitchFamily="34" charset="0"/>
                <a:cs typeface="Arial" panose="020B0604020202020204" pitchFamily="34" charset="0"/>
              </a:rPr>
              <a:t>Heureux ceux qui sont persécutés pour la justice, car le royaume des cieux est à eux!</a:t>
            </a:r>
          </a:p>
          <a:p>
            <a:pPr marL="0" indent="0" algn="just">
              <a:buNone/>
            </a:pPr>
            <a:r>
              <a:rPr lang="fr-FR" sz="3600" b="1" dirty="0">
                <a:latin typeface="Arial" panose="020B0604020202020204" pitchFamily="34" charset="0"/>
                <a:cs typeface="Arial" panose="020B0604020202020204" pitchFamily="34" charset="0"/>
              </a:rPr>
              <a:t>11 </a:t>
            </a:r>
            <a:r>
              <a:rPr lang="fr-FR" sz="3600" dirty="0">
                <a:latin typeface="Arial" panose="020B0604020202020204" pitchFamily="34" charset="0"/>
                <a:cs typeface="Arial" panose="020B0604020202020204" pitchFamily="34" charset="0"/>
              </a:rPr>
              <a:t>Heureux serez-vous, lorsqu'on vous outragera, qu'on vous persécutera et qu'on dira faussement de vous toute sorte de mal, à cause de moi. </a:t>
            </a:r>
          </a:p>
          <a:p>
            <a:pPr marL="0" indent="0" algn="just">
              <a:buNone/>
            </a:pPr>
            <a:r>
              <a:rPr lang="fr-FR" sz="3600" b="1" dirty="0">
                <a:latin typeface="Arial" panose="020B0604020202020204" pitchFamily="34" charset="0"/>
                <a:cs typeface="Arial" panose="020B0604020202020204" pitchFamily="34" charset="0"/>
              </a:rPr>
              <a:t>12 </a:t>
            </a:r>
            <a:r>
              <a:rPr lang="fr-FR" sz="3600" dirty="0">
                <a:latin typeface="Arial" panose="020B0604020202020204" pitchFamily="34" charset="0"/>
                <a:cs typeface="Arial" panose="020B0604020202020204" pitchFamily="34" charset="0"/>
              </a:rPr>
              <a:t>Réjouissez-vous et soyez dans l'allégresse, parce que votre récompense sera grande dans les cieux …</a:t>
            </a:r>
            <a:endParaRPr lang="fr-FR" sz="3600" dirty="0"/>
          </a:p>
        </p:txBody>
      </p:sp>
    </p:spTree>
    <p:extLst>
      <p:ext uri="{BB962C8B-B14F-4D97-AF65-F5344CB8AC3E}">
        <p14:creationId xmlns:p14="http://schemas.microsoft.com/office/powerpoint/2010/main" val="91941893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853C312-B690-4446-9C1B-B59CEB5854AC}"/>
              </a:ext>
            </a:extLst>
          </p:cNvPr>
          <p:cNvSpPr>
            <a:spLocks noGrp="1"/>
          </p:cNvSpPr>
          <p:nvPr>
            <p:ph type="body" idx="1"/>
          </p:nvPr>
        </p:nvSpPr>
        <p:spPr/>
        <p:txBody>
          <a:bodyPr/>
          <a:lstStyle/>
          <a:p>
            <a:endParaRPr lang="fr-FR" dirty="0"/>
          </a:p>
        </p:txBody>
      </p:sp>
      <p:sp>
        <p:nvSpPr>
          <p:cNvPr id="5" name="Titre 1">
            <a:extLst>
              <a:ext uri="{FF2B5EF4-FFF2-40B4-BE49-F238E27FC236}">
                <a16:creationId xmlns:a16="http://schemas.microsoft.com/office/drawing/2014/main" id="{6121036A-3A9D-C749-AE6A-2B16FE6D98F7}"/>
              </a:ext>
            </a:extLst>
          </p:cNvPr>
          <p:cNvSpPr>
            <a:spLocks noGrp="1"/>
          </p:cNvSpPr>
          <p:nvPr>
            <p:ph type="title"/>
          </p:nvPr>
        </p:nvSpPr>
        <p:spPr/>
        <p:txBody>
          <a:bodyPr/>
          <a:lstStyle/>
          <a:p>
            <a:r>
              <a:rPr lang="fr-FR" i="1" dirty="0">
                <a:latin typeface="Arial" panose="020B0604020202020204" pitchFamily="34" charset="0"/>
                <a:cs typeface="Arial" panose="020B0604020202020204" pitchFamily="34" charset="0"/>
              </a:rPr>
              <a:t>La grâce</a:t>
            </a:r>
          </a:p>
        </p:txBody>
      </p:sp>
    </p:spTree>
    <p:extLst>
      <p:ext uri="{BB962C8B-B14F-4D97-AF65-F5344CB8AC3E}">
        <p14:creationId xmlns:p14="http://schemas.microsoft.com/office/powerpoint/2010/main" val="3059397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5E164-82EF-5F4C-84E2-A8EF0D9CF3C6}"/>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Genèse 6</a:t>
            </a:r>
          </a:p>
        </p:txBody>
      </p:sp>
      <p:sp>
        <p:nvSpPr>
          <p:cNvPr id="3" name="Espace réservé du texte 2">
            <a:extLst>
              <a:ext uri="{FF2B5EF4-FFF2-40B4-BE49-F238E27FC236}">
                <a16:creationId xmlns:a16="http://schemas.microsoft.com/office/drawing/2014/main" id="{8B25E2F4-78E7-024E-AA0A-91A355FAC539}"/>
              </a:ext>
            </a:extLst>
          </p:cNvPr>
          <p:cNvSpPr>
            <a:spLocks noGrp="1"/>
          </p:cNvSpPr>
          <p:nvPr>
            <p:ph type="body" idx="1"/>
          </p:nvPr>
        </p:nvSpPr>
        <p:spPr>
          <a:xfrm>
            <a:off x="952500" y="3048000"/>
            <a:ext cx="11099800" cy="6286500"/>
          </a:xfrm>
        </p:spPr>
        <p:txBody>
          <a:bodyPr>
            <a:normAutofit/>
          </a:bodyPr>
          <a:lstStyle/>
          <a:p>
            <a:pPr marL="0" indent="0" algn="just">
              <a:buNone/>
            </a:pPr>
            <a:r>
              <a:rPr lang="fr-FR" sz="3600" b="1" dirty="0">
                <a:latin typeface="Arial" panose="020B0604020202020204" pitchFamily="34" charset="0"/>
                <a:cs typeface="Arial" panose="020B0604020202020204" pitchFamily="34" charset="0"/>
              </a:rPr>
              <a:t>6</a:t>
            </a:r>
            <a:r>
              <a:rPr lang="fr-FR" sz="3600" dirty="0">
                <a:latin typeface="Arial" panose="020B0604020202020204" pitchFamily="34" charset="0"/>
                <a:cs typeface="Arial" panose="020B0604020202020204" pitchFamily="34" charset="0"/>
              </a:rPr>
              <a:t> L'Eternel se repentit d'avoir fait l'homme sur la terre, et il fut affligé en son </a:t>
            </a:r>
            <a:r>
              <a:rPr lang="fr-FR" sz="3600" dirty="0" err="1">
                <a:latin typeface="Arial" panose="020B0604020202020204" pitchFamily="34" charset="0"/>
                <a:cs typeface="Arial" panose="020B0604020202020204" pitchFamily="34" charset="0"/>
              </a:rPr>
              <a:t>coeur</a:t>
            </a:r>
            <a:r>
              <a:rPr lang="fr-FR" sz="3600" dirty="0">
                <a:latin typeface="Arial" panose="020B0604020202020204" pitchFamily="34" charset="0"/>
                <a:cs typeface="Arial" panose="020B0604020202020204" pitchFamily="34" charset="0"/>
              </a:rPr>
              <a:t>. </a:t>
            </a:r>
            <a:r>
              <a:rPr lang="fr-FR" sz="3600" b="1" dirty="0">
                <a:latin typeface="Arial" panose="020B0604020202020204" pitchFamily="34" charset="0"/>
                <a:cs typeface="Arial" panose="020B0604020202020204" pitchFamily="34" charset="0"/>
              </a:rPr>
              <a:t>7</a:t>
            </a:r>
            <a:r>
              <a:rPr lang="fr-FR" sz="3600" dirty="0">
                <a:latin typeface="Arial" panose="020B0604020202020204" pitchFamily="34" charset="0"/>
                <a:cs typeface="Arial" panose="020B0604020202020204" pitchFamily="34" charset="0"/>
              </a:rPr>
              <a:t> Et l'Eternel dit : J'exterminerai de la face de la terre l'homme que j'ai créé, depuis l'homme jusqu'au bétail, aux reptiles, et aux oiseaux du ciel; car je me repens de les avoir faits.</a:t>
            </a:r>
            <a:r>
              <a:rPr lang="fr-FR" sz="3600" b="1" dirty="0">
                <a:latin typeface="Arial" panose="020B0604020202020204" pitchFamily="34" charset="0"/>
                <a:cs typeface="Arial" panose="020B0604020202020204" pitchFamily="34" charset="0"/>
              </a:rPr>
              <a:t>8</a:t>
            </a:r>
            <a:r>
              <a:rPr lang="fr-FR" sz="3600" dirty="0">
                <a:latin typeface="Arial" panose="020B0604020202020204" pitchFamily="34" charset="0"/>
                <a:cs typeface="Arial" panose="020B0604020202020204" pitchFamily="34" charset="0"/>
              </a:rPr>
              <a:t> Mais </a:t>
            </a:r>
            <a:r>
              <a:rPr lang="fr-FR" sz="3600" dirty="0">
                <a:solidFill>
                  <a:srgbClr val="FF0000"/>
                </a:solidFill>
                <a:latin typeface="Arial" panose="020B0604020202020204" pitchFamily="34" charset="0"/>
                <a:cs typeface="Arial" panose="020B0604020202020204" pitchFamily="34" charset="0"/>
              </a:rPr>
              <a:t>Noé trouva grâce aux yeux de l'Eternel.</a:t>
            </a:r>
          </a:p>
          <a:p>
            <a:pPr marL="0" indent="0" algn="just">
              <a:buNone/>
            </a:pP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3604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7D47C-A9CF-D74D-A7F2-D3EF44834A21}"/>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Ephésiens 2</a:t>
            </a:r>
          </a:p>
        </p:txBody>
      </p:sp>
      <p:sp>
        <p:nvSpPr>
          <p:cNvPr id="3" name="Espace réservé du texte 2">
            <a:extLst>
              <a:ext uri="{FF2B5EF4-FFF2-40B4-BE49-F238E27FC236}">
                <a16:creationId xmlns:a16="http://schemas.microsoft.com/office/drawing/2014/main" id="{C6DC68D4-A9F9-AF45-A02F-F41423B72DAF}"/>
              </a:ext>
            </a:extLst>
          </p:cNvPr>
          <p:cNvSpPr>
            <a:spLocks noGrp="1"/>
          </p:cNvSpPr>
          <p:nvPr>
            <p:ph type="body" idx="1"/>
          </p:nvPr>
        </p:nvSpPr>
        <p:spPr/>
        <p:txBody>
          <a:bodyPr/>
          <a:lstStyle/>
          <a:p>
            <a:pPr marL="0" indent="0" algn="just">
              <a:buNone/>
            </a:pPr>
            <a:r>
              <a:rPr lang="fr-FR" dirty="0">
                <a:latin typeface="Arial" panose="020B0604020202020204" pitchFamily="34" charset="0"/>
                <a:cs typeface="Arial" panose="020B0604020202020204" pitchFamily="34" charset="0"/>
              </a:rPr>
              <a:t>8 Car c'est par la grâce que vous êtes sauvés, par le moyen de la foi. Et cela ne vient pas de vous, c'est le don de Dieu</a:t>
            </a:r>
          </a:p>
        </p:txBody>
      </p:sp>
    </p:spTree>
    <p:extLst>
      <p:ext uri="{BB962C8B-B14F-4D97-AF65-F5344CB8AC3E}">
        <p14:creationId xmlns:p14="http://schemas.microsoft.com/office/powerpoint/2010/main" val="349267208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F794B22-86D0-2545-B4BB-DDFFF1EEE579}"/>
              </a:ext>
            </a:extLst>
          </p:cNvPr>
          <p:cNvSpPr txBox="1">
            <a:spLocks/>
          </p:cNvSpPr>
          <p:nvPr/>
        </p:nvSpPr>
        <p:spPr>
          <a:xfrm>
            <a:off x="1104900" y="4064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fr-FR" i="1" dirty="0">
                <a:latin typeface="Arial" panose="020B0604020202020204" pitchFamily="34" charset="0"/>
                <a:cs typeface="Arial" panose="020B0604020202020204" pitchFamily="34" charset="0"/>
              </a:rPr>
              <a:t>M’accompagneront tous les jours de ma vie.</a:t>
            </a:r>
          </a:p>
        </p:txBody>
      </p:sp>
    </p:spTree>
    <p:extLst>
      <p:ext uri="{BB962C8B-B14F-4D97-AF65-F5344CB8AC3E}">
        <p14:creationId xmlns:p14="http://schemas.microsoft.com/office/powerpoint/2010/main" val="102230243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C48397C-782A-FD4A-B867-0340065BD0B5}"/>
              </a:ext>
            </a:extLst>
          </p:cNvPr>
          <p:cNvSpPr>
            <a:spLocks noGrp="1"/>
          </p:cNvSpPr>
          <p:nvPr>
            <p:ph type="body" idx="1"/>
          </p:nvPr>
        </p:nvSpPr>
        <p:spPr/>
        <p:txBody>
          <a:bodyPr/>
          <a:lstStyle/>
          <a:p>
            <a:pPr marL="0" indent="0">
              <a:buNone/>
            </a:pPr>
            <a:r>
              <a:rPr lang="fr-FR" dirty="0">
                <a:latin typeface="Arial" panose="020B0604020202020204" pitchFamily="34" charset="0"/>
                <a:cs typeface="Arial" panose="020B0604020202020204" pitchFamily="34" charset="0"/>
              </a:rPr>
              <a:t>Quand je n'étais qu'une masse informe, tes yeux me voyaient ; et sur ton livre étaient tous inscrits Les jours qui m'étaient destinés, avant qu'aucun d'eux existât.</a:t>
            </a:r>
          </a:p>
        </p:txBody>
      </p:sp>
      <p:sp>
        <p:nvSpPr>
          <p:cNvPr id="5" name="Titre 1">
            <a:extLst>
              <a:ext uri="{FF2B5EF4-FFF2-40B4-BE49-F238E27FC236}">
                <a16:creationId xmlns:a16="http://schemas.microsoft.com/office/drawing/2014/main" id="{11F8207C-DAF7-AA47-98FE-EBE98F67FF27}"/>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Psaume 139</a:t>
            </a:r>
          </a:p>
        </p:txBody>
      </p:sp>
    </p:spTree>
    <p:extLst>
      <p:ext uri="{BB962C8B-B14F-4D97-AF65-F5344CB8AC3E}">
        <p14:creationId xmlns:p14="http://schemas.microsoft.com/office/powerpoint/2010/main" val="160135565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86469-119F-D24D-8D12-BE7C8CAD1AB0}"/>
              </a:ext>
            </a:extLst>
          </p:cNvPr>
          <p:cNvSpPr>
            <a:spLocks noGrp="1"/>
          </p:cNvSpPr>
          <p:nvPr>
            <p:ph type="title"/>
          </p:nvPr>
        </p:nvSpPr>
        <p:spPr>
          <a:xfrm>
            <a:off x="952500" y="2023165"/>
            <a:ext cx="11099800" cy="2159000"/>
          </a:xfrm>
        </p:spPr>
        <p:txBody>
          <a:bodyPr>
            <a:normAutofit fontScale="90000"/>
          </a:bodyPr>
          <a:lstStyle/>
          <a:p>
            <a:r>
              <a:rPr lang="fr-FR" i="1" dirty="0">
                <a:latin typeface="Arial" panose="020B0604020202020204" pitchFamily="34" charset="0"/>
                <a:cs typeface="Arial" panose="020B0604020202020204" pitchFamily="34" charset="0"/>
              </a:rPr>
              <a:t>J’habiterai dans la maison de l’Éternel jusqu'à la fin de mes jours</a:t>
            </a:r>
          </a:p>
        </p:txBody>
      </p:sp>
    </p:spTree>
    <p:extLst>
      <p:ext uri="{BB962C8B-B14F-4D97-AF65-F5344CB8AC3E}">
        <p14:creationId xmlns:p14="http://schemas.microsoft.com/office/powerpoint/2010/main" val="26088360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CE7DD-7793-2143-B1A2-CE2EFC9364CA}"/>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2 Corinthiens 5</a:t>
            </a:r>
          </a:p>
        </p:txBody>
      </p:sp>
      <p:sp>
        <p:nvSpPr>
          <p:cNvPr id="3" name="Espace réservé du texte 2">
            <a:extLst>
              <a:ext uri="{FF2B5EF4-FFF2-40B4-BE49-F238E27FC236}">
                <a16:creationId xmlns:a16="http://schemas.microsoft.com/office/drawing/2014/main" id="{4048A0F3-F575-5C46-BA2B-E6FF9A1B1F39}"/>
              </a:ext>
            </a:extLst>
          </p:cNvPr>
          <p:cNvSpPr>
            <a:spLocks noGrp="1"/>
          </p:cNvSpPr>
          <p:nvPr>
            <p:ph type="body" idx="1"/>
          </p:nvPr>
        </p:nvSpPr>
        <p:spPr/>
        <p:txBody>
          <a:bodyPr>
            <a:normAutofit/>
          </a:bodyPr>
          <a:lstStyle/>
          <a:p>
            <a:pPr marL="0" indent="0" algn="just">
              <a:buNone/>
            </a:pPr>
            <a:r>
              <a:rPr lang="fr-FR" sz="3600" b="1" dirty="0">
                <a:latin typeface="Arial" panose="020B0604020202020204" pitchFamily="34" charset="0"/>
                <a:cs typeface="Arial" panose="020B0604020202020204" pitchFamily="34" charset="0"/>
              </a:rPr>
              <a:t>1 </a:t>
            </a:r>
            <a:r>
              <a:rPr lang="fr-FR" sz="3600" dirty="0">
                <a:latin typeface="Arial" panose="020B0604020202020204" pitchFamily="34" charset="0"/>
                <a:cs typeface="Arial" panose="020B0604020202020204" pitchFamily="34" charset="0"/>
              </a:rPr>
              <a:t>Nous savons, en effet, que, si cette tente où nous habitons sur la terre est détruite, nous avons dans le ciel un édifice qui est l'ouvrage de Dieu, une demeure éternelle qui n'a pas été faite de main d'homme.</a:t>
            </a:r>
          </a:p>
        </p:txBody>
      </p:sp>
    </p:spTree>
    <p:extLst>
      <p:ext uri="{BB962C8B-B14F-4D97-AF65-F5344CB8AC3E}">
        <p14:creationId xmlns:p14="http://schemas.microsoft.com/office/powerpoint/2010/main" val="409982930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2E5D4-2039-F544-8249-6405D772CCBA}"/>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Jean 14</a:t>
            </a:r>
          </a:p>
        </p:txBody>
      </p:sp>
      <p:sp>
        <p:nvSpPr>
          <p:cNvPr id="3" name="Espace réservé du texte 2">
            <a:extLst>
              <a:ext uri="{FF2B5EF4-FFF2-40B4-BE49-F238E27FC236}">
                <a16:creationId xmlns:a16="http://schemas.microsoft.com/office/drawing/2014/main" id="{45973F2B-6549-F84C-97D7-C5277AD95F75}"/>
              </a:ext>
            </a:extLst>
          </p:cNvPr>
          <p:cNvSpPr>
            <a:spLocks noGrp="1"/>
          </p:cNvSpPr>
          <p:nvPr>
            <p:ph type="body" idx="1"/>
          </p:nvPr>
        </p:nvSpPr>
        <p:spPr>
          <a:xfrm>
            <a:off x="484094" y="2590800"/>
            <a:ext cx="11905130" cy="6286500"/>
          </a:xfrm>
        </p:spPr>
        <p:txBody>
          <a:bodyPr/>
          <a:lstStyle/>
          <a:p>
            <a:pPr marL="0" indent="0" algn="just">
              <a:buNone/>
            </a:pPr>
            <a:r>
              <a:rPr lang="fr-FR" b="1" dirty="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Que votre cœur ne soit pas troublé ; vous croyez en Dieu, croyez aussi en moi. </a:t>
            </a:r>
            <a:r>
              <a:rPr lang="fr-FR" b="1" dirty="0">
                <a:latin typeface="Arial" panose="020B0604020202020204" pitchFamily="34" charset="0"/>
                <a:cs typeface="Arial" panose="020B0604020202020204" pitchFamily="34" charset="0"/>
              </a:rPr>
              <a:t> 2 </a:t>
            </a:r>
            <a:r>
              <a:rPr lang="fr-FR" dirty="0">
                <a:latin typeface="Arial" panose="020B0604020202020204" pitchFamily="34" charset="0"/>
                <a:cs typeface="Arial" panose="020B0604020202020204" pitchFamily="34" charset="0"/>
              </a:rPr>
              <a:t>Dans la maison de mon Père, il y a plusieurs demeures ; s'il en était autrement, je vous l'eusse dit, car je vais vous préparer une place. </a:t>
            </a:r>
            <a:r>
              <a:rPr lang="fr-FR" b="1" dirty="0">
                <a:latin typeface="Arial" panose="020B0604020202020204" pitchFamily="34" charset="0"/>
                <a:cs typeface="Arial" panose="020B0604020202020204" pitchFamily="34" charset="0"/>
              </a:rPr>
              <a:t>3 </a:t>
            </a:r>
            <a:r>
              <a:rPr lang="fr-FR" dirty="0">
                <a:latin typeface="Arial" panose="020B0604020202020204" pitchFamily="34" charset="0"/>
                <a:cs typeface="Arial" panose="020B0604020202020204" pitchFamily="34" charset="0"/>
              </a:rPr>
              <a:t>Et si je m'en vais et que je vous prépare une place, je reviendrai, et je vous prendrai auprès de moi ; afin que là ou moi je suis, vous, vous soyez aussi. </a:t>
            </a:r>
            <a:r>
              <a:rPr lang="fr-FR" b="1" dirty="0">
                <a:latin typeface="Arial" panose="020B0604020202020204" pitchFamily="34" charset="0"/>
                <a:cs typeface="Arial" panose="020B0604020202020204" pitchFamily="34" charset="0"/>
              </a:rPr>
              <a:t>4 </a:t>
            </a:r>
            <a:r>
              <a:rPr lang="fr-FR" dirty="0">
                <a:latin typeface="Arial" panose="020B0604020202020204" pitchFamily="34" charset="0"/>
                <a:cs typeface="Arial" panose="020B0604020202020204" pitchFamily="34" charset="0"/>
              </a:rPr>
              <a:t>Et vous savez ou moi je vais, et vous en savez le chemin.</a:t>
            </a:r>
          </a:p>
        </p:txBody>
      </p:sp>
    </p:spTree>
    <p:extLst>
      <p:ext uri="{BB962C8B-B14F-4D97-AF65-F5344CB8AC3E}">
        <p14:creationId xmlns:p14="http://schemas.microsoft.com/office/powerpoint/2010/main" val="156798595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720523A-8AA6-2141-A9A8-E8BB4356C144}"/>
              </a:ext>
            </a:extLst>
          </p:cNvPr>
          <p:cNvPicPr>
            <a:picLocks noChangeAspect="1"/>
          </p:cNvPicPr>
          <p:nvPr/>
        </p:nvPicPr>
        <p:blipFill>
          <a:blip r:embed="rId2"/>
          <a:stretch>
            <a:fillRect/>
          </a:stretch>
        </p:blipFill>
        <p:spPr>
          <a:xfrm>
            <a:off x="850900" y="1695450"/>
            <a:ext cx="11303000" cy="6362700"/>
          </a:xfrm>
          <a:prstGeom prst="rect">
            <a:avLst/>
          </a:prstGeom>
        </p:spPr>
      </p:pic>
    </p:spTree>
    <p:extLst>
      <p:ext uri="{BB962C8B-B14F-4D97-AF65-F5344CB8AC3E}">
        <p14:creationId xmlns:p14="http://schemas.microsoft.com/office/powerpoint/2010/main" val="6258950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3672751-AE7B-8946-AFCB-560212B2AF34}"/>
              </a:ext>
            </a:extLst>
          </p:cNvPr>
          <p:cNvSpPr>
            <a:spLocks noGrp="1"/>
          </p:cNvSpPr>
          <p:nvPr>
            <p:ph type="body" idx="1"/>
          </p:nvPr>
        </p:nvSpPr>
        <p:spPr>
          <a:xfrm>
            <a:off x="323850" y="1282700"/>
            <a:ext cx="12680950" cy="6286500"/>
          </a:xfrm>
        </p:spPr>
        <p:txBody>
          <a:bodyPr>
            <a:noAutofit/>
          </a:bodyPr>
          <a:lstStyle/>
          <a:p>
            <a:pPr marL="0" indent="0" algn="just">
              <a:buNone/>
            </a:pPr>
            <a:r>
              <a:rPr lang="fr-FR" sz="3600" dirty="0">
                <a:latin typeface="Arial" panose="020B0604020202020204" pitchFamily="34" charset="0"/>
                <a:cs typeface="Arial" panose="020B0604020202020204" pitchFamily="34" charset="0"/>
              </a:rPr>
              <a:t> </a:t>
            </a:r>
          </a:p>
          <a:p>
            <a:pPr marL="0" indent="0" algn="just">
              <a:buNone/>
            </a:pPr>
            <a:endParaRPr lang="fr-FR" sz="3600" dirty="0">
              <a:latin typeface="Arial" panose="020B0604020202020204" pitchFamily="34" charset="0"/>
              <a:cs typeface="Arial" panose="020B0604020202020204" pitchFamily="34" charset="0"/>
            </a:endParaRPr>
          </a:p>
          <a:p>
            <a:pPr marL="0" indent="0" algn="just">
              <a:buNone/>
            </a:pPr>
            <a:r>
              <a:rPr lang="fr-FR" sz="3600" dirty="0">
                <a:latin typeface="Arial" panose="020B0604020202020204" pitchFamily="34" charset="0"/>
                <a:cs typeface="Arial" panose="020B0604020202020204" pitchFamily="34" charset="0"/>
              </a:rPr>
              <a:t>Est-ce que cette activité me fait m’approcher de Dieu ou est-ce qu’elle m’en éloigne ?</a:t>
            </a:r>
          </a:p>
          <a:p>
            <a:pPr marL="0" indent="0" algn="just">
              <a:buNone/>
            </a:pPr>
            <a:r>
              <a:rPr lang="fr-FR" sz="3600" dirty="0">
                <a:latin typeface="Arial" panose="020B0604020202020204" pitchFamily="34" charset="0"/>
                <a:cs typeface="Arial" panose="020B0604020202020204" pitchFamily="34" charset="0"/>
              </a:rPr>
              <a:t>Est-ce que cette activité est contre la loi de Dieu ou la loi du pays ?</a:t>
            </a:r>
          </a:p>
          <a:p>
            <a:pPr marL="0" indent="0" algn="just">
              <a:buNone/>
            </a:pPr>
            <a:r>
              <a:rPr lang="fr-FR" sz="3600" dirty="0">
                <a:latin typeface="Arial" panose="020B0604020202020204" pitchFamily="34" charset="0"/>
                <a:cs typeface="Arial" panose="020B0604020202020204" pitchFamily="34" charset="0"/>
              </a:rPr>
              <a:t>Est-ce que cette activité aide les autres à connaître Christ ?</a:t>
            </a:r>
          </a:p>
          <a:p>
            <a:pPr marL="0" indent="0" algn="just">
              <a:buNone/>
            </a:pPr>
            <a:r>
              <a:rPr lang="fr-FR" sz="3600" dirty="0">
                <a:latin typeface="Arial" panose="020B0604020202020204" pitchFamily="34" charset="0"/>
                <a:cs typeface="Arial" panose="020B0604020202020204" pitchFamily="34" charset="0"/>
              </a:rPr>
              <a:t>Serais-je gêné si Jésus revenait pendant que je fais cette activité ?</a:t>
            </a:r>
          </a:p>
          <a:p>
            <a:pPr marL="0" indent="0" algn="just">
              <a:buNone/>
            </a:pP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568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669CB-DDEF-F548-A0D4-92F70D5F0D9A}"/>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Psaume 27</a:t>
            </a:r>
          </a:p>
        </p:txBody>
      </p:sp>
      <p:sp>
        <p:nvSpPr>
          <p:cNvPr id="3" name="Espace réservé du texte 2">
            <a:extLst>
              <a:ext uri="{FF2B5EF4-FFF2-40B4-BE49-F238E27FC236}">
                <a16:creationId xmlns:a16="http://schemas.microsoft.com/office/drawing/2014/main" id="{F4B1A31E-2322-504E-B861-02E59333EDD2}"/>
              </a:ext>
            </a:extLst>
          </p:cNvPr>
          <p:cNvSpPr>
            <a:spLocks noGrp="1"/>
          </p:cNvSpPr>
          <p:nvPr>
            <p:ph type="body" idx="1"/>
          </p:nvPr>
        </p:nvSpPr>
        <p:spPr>
          <a:xfrm>
            <a:off x="952500" y="2413000"/>
            <a:ext cx="11099800" cy="6286500"/>
          </a:xfrm>
        </p:spPr>
        <p:txBody>
          <a:bodyPr>
            <a:noAutofit/>
          </a:bodyPr>
          <a:lstStyle/>
          <a:p>
            <a:pPr marL="0" indent="0" algn="just">
              <a:buNone/>
            </a:pPr>
            <a:endParaRPr lang="fr-FR" sz="3600" b="1" dirty="0">
              <a:latin typeface="Arial" panose="020B0604020202020204" pitchFamily="34" charset="0"/>
              <a:cs typeface="Arial" panose="020B0604020202020204" pitchFamily="34" charset="0"/>
            </a:endParaRPr>
          </a:p>
          <a:p>
            <a:pPr marL="0" indent="0" algn="just">
              <a:buNone/>
            </a:pPr>
            <a:endParaRPr lang="fr-FR" sz="3600" b="1" dirty="0">
              <a:latin typeface="Arial" panose="020B0604020202020204" pitchFamily="34" charset="0"/>
              <a:cs typeface="Arial" panose="020B0604020202020204" pitchFamily="34" charset="0"/>
            </a:endParaRPr>
          </a:p>
          <a:p>
            <a:pPr marL="0" indent="0" algn="just">
              <a:buNone/>
            </a:pPr>
            <a:r>
              <a:rPr lang="fr-FR" sz="3600" b="1" dirty="0">
                <a:latin typeface="Arial" panose="020B0604020202020204" pitchFamily="34" charset="0"/>
                <a:cs typeface="Arial" panose="020B0604020202020204" pitchFamily="34" charset="0"/>
              </a:rPr>
              <a:t>1 </a:t>
            </a:r>
            <a:r>
              <a:rPr lang="fr-FR" sz="3600" dirty="0">
                <a:latin typeface="Arial" panose="020B0604020202020204" pitchFamily="34" charset="0"/>
                <a:cs typeface="Arial" panose="020B0604020202020204" pitchFamily="34" charset="0"/>
              </a:rPr>
              <a:t>De David. </a:t>
            </a:r>
          </a:p>
          <a:p>
            <a:pPr marL="0" indent="0" algn="just">
              <a:buNone/>
            </a:pPr>
            <a:r>
              <a:rPr lang="fr-FR" sz="3600" dirty="0">
                <a:latin typeface="Arial" panose="020B0604020202020204" pitchFamily="34" charset="0"/>
                <a:cs typeface="Arial" panose="020B0604020202020204" pitchFamily="34" charset="0"/>
              </a:rPr>
              <a:t>L'Eternel est ma lumière et mon salut : de qui aurais-je crainte? L'Eternel est le soutien de ma vie : de qui aurais-je peur?</a:t>
            </a:r>
          </a:p>
          <a:p>
            <a:pPr marL="0" indent="0" algn="just">
              <a:buNone/>
            </a:pPr>
            <a:r>
              <a:rPr lang="fr-FR" sz="3600" b="1" dirty="0">
                <a:latin typeface="Arial" panose="020B0604020202020204" pitchFamily="34" charset="0"/>
                <a:cs typeface="Arial" panose="020B0604020202020204" pitchFamily="34" charset="0"/>
              </a:rPr>
              <a:t>2 </a:t>
            </a:r>
            <a:r>
              <a:rPr lang="fr-FR" sz="3600" dirty="0">
                <a:latin typeface="Arial" panose="020B0604020202020204" pitchFamily="34" charset="0"/>
                <a:cs typeface="Arial" panose="020B0604020202020204" pitchFamily="34" charset="0"/>
              </a:rPr>
              <a:t>Quand des méchants s'avancent contre moi, pour dévorer ma chair, ce sont mes persécuteurs et mes ennemis qui chancellent et tombent.</a:t>
            </a:r>
          </a:p>
          <a:p>
            <a:pPr marL="0" indent="0" algn="just">
              <a:buNone/>
            </a:pP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22891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EC306-1F2D-9F44-88F2-1C4257632C6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40EE9AD-4021-5E43-80BE-09DAA799FA8B}"/>
              </a:ext>
            </a:extLst>
          </p:cNvPr>
          <p:cNvSpPr>
            <a:spLocks noGrp="1"/>
          </p:cNvSpPr>
          <p:nvPr>
            <p:ph type="body" idx="1"/>
          </p:nvPr>
        </p:nvSpPr>
        <p:spPr/>
        <p:txBody>
          <a:bodyPr>
            <a:normAutofit/>
          </a:bodyPr>
          <a:lstStyle/>
          <a:p>
            <a:pPr marL="0" indent="0" algn="just">
              <a:buNone/>
            </a:pPr>
            <a:r>
              <a:rPr lang="fr-FR" sz="3600" b="1" dirty="0">
                <a:latin typeface="Arial" panose="020B0604020202020204" pitchFamily="34" charset="0"/>
                <a:cs typeface="Arial" panose="020B0604020202020204" pitchFamily="34" charset="0"/>
              </a:rPr>
              <a:t>3 </a:t>
            </a:r>
            <a:r>
              <a:rPr lang="fr-FR" sz="3600" dirty="0">
                <a:latin typeface="Arial" panose="020B0604020202020204" pitchFamily="34" charset="0"/>
                <a:cs typeface="Arial" panose="020B0604020202020204" pitchFamily="34" charset="0"/>
              </a:rPr>
              <a:t>Si une armée se campait contre moi, mon </a:t>
            </a:r>
            <a:r>
              <a:rPr lang="fr-FR" sz="3600" dirty="0" err="1">
                <a:latin typeface="Arial" panose="020B0604020202020204" pitchFamily="34" charset="0"/>
                <a:cs typeface="Arial" panose="020B0604020202020204" pitchFamily="34" charset="0"/>
              </a:rPr>
              <a:t>coeur</a:t>
            </a:r>
            <a:r>
              <a:rPr lang="fr-FR" sz="3600" dirty="0">
                <a:latin typeface="Arial" panose="020B0604020202020204" pitchFamily="34" charset="0"/>
                <a:cs typeface="Arial" panose="020B0604020202020204" pitchFamily="34" charset="0"/>
              </a:rPr>
              <a:t> n'aurait aucune crainte ; si une guerre s'élevait contre moi, je serais malgré cela plein de confiance.</a:t>
            </a:r>
          </a:p>
          <a:p>
            <a:pPr marL="0" indent="0" algn="just">
              <a:buNone/>
            </a:pPr>
            <a:r>
              <a:rPr lang="fr-FR" sz="3600" b="1" dirty="0">
                <a:latin typeface="Arial" panose="020B0604020202020204" pitchFamily="34" charset="0"/>
                <a:cs typeface="Arial" panose="020B0604020202020204" pitchFamily="34" charset="0"/>
              </a:rPr>
              <a:t>4 </a:t>
            </a:r>
            <a:r>
              <a:rPr lang="fr-FR" sz="3600" dirty="0">
                <a:latin typeface="Arial" panose="020B0604020202020204" pitchFamily="34" charset="0"/>
                <a:cs typeface="Arial" panose="020B0604020202020204" pitchFamily="34" charset="0"/>
              </a:rPr>
              <a:t>Je demande à l'Eternel une chose, que je désire ardemment : je voudrais habiter toute ma vie dans la maison de l'Eternel, pour contempler la magnificence de l'Eternel et pour admirer son temple.</a:t>
            </a:r>
          </a:p>
        </p:txBody>
      </p:sp>
    </p:spTree>
    <p:extLst>
      <p:ext uri="{BB962C8B-B14F-4D97-AF65-F5344CB8AC3E}">
        <p14:creationId xmlns:p14="http://schemas.microsoft.com/office/powerpoint/2010/main" val="121535691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6C35E-DBCC-E54D-BF99-BADB94738D6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01302CC-60F4-2A4E-87CF-C63CF1018465}"/>
              </a:ext>
            </a:extLst>
          </p:cNvPr>
          <p:cNvSpPr>
            <a:spLocks noGrp="1"/>
          </p:cNvSpPr>
          <p:nvPr>
            <p:ph type="body" idx="1"/>
          </p:nvPr>
        </p:nvSpPr>
        <p:spPr>
          <a:xfrm>
            <a:off x="952500" y="4769678"/>
            <a:ext cx="11099800" cy="3909392"/>
          </a:xfrm>
        </p:spPr>
        <p:txBody>
          <a:bodyPr>
            <a:noAutofit/>
          </a:bodyPr>
          <a:lstStyle/>
          <a:p>
            <a:pPr marL="0" indent="0" algn="just">
              <a:buNone/>
            </a:pPr>
            <a:r>
              <a:rPr lang="fr-FR" sz="3600" b="1" dirty="0">
                <a:latin typeface="Arial" panose="020B0604020202020204" pitchFamily="34" charset="0"/>
                <a:cs typeface="Arial" panose="020B0604020202020204" pitchFamily="34" charset="0"/>
              </a:rPr>
              <a:t>5 </a:t>
            </a:r>
            <a:r>
              <a:rPr lang="fr-FR" sz="3600" dirty="0">
                <a:latin typeface="Arial" panose="020B0604020202020204" pitchFamily="34" charset="0"/>
                <a:cs typeface="Arial" panose="020B0604020202020204" pitchFamily="34" charset="0"/>
              </a:rPr>
              <a:t>Car il me protégera dans son tabernacle au jour du malheur, Il me cachera sous l'abri de sa tente ; Il m'élèvera sur un rocher.</a:t>
            </a:r>
          </a:p>
          <a:p>
            <a:pPr marL="0" indent="0" algn="just">
              <a:buNone/>
            </a:pPr>
            <a:r>
              <a:rPr lang="fr-FR" sz="3600" b="1" dirty="0">
                <a:latin typeface="Arial" panose="020B0604020202020204" pitchFamily="34" charset="0"/>
                <a:cs typeface="Arial" panose="020B0604020202020204" pitchFamily="34" charset="0"/>
              </a:rPr>
              <a:t>6 </a:t>
            </a:r>
            <a:r>
              <a:rPr lang="fr-FR" sz="3600" dirty="0">
                <a:latin typeface="Arial" panose="020B0604020202020204" pitchFamily="34" charset="0"/>
                <a:cs typeface="Arial" panose="020B0604020202020204" pitchFamily="34" charset="0"/>
              </a:rPr>
              <a:t>Et déjà ma tête s'élève sur mes ennemis qui m'entourent ; j'offrirai des sacrifices dans sa tente, au son de la trompette ; je chanterai, je célébrerai l'Eternel.</a:t>
            </a:r>
          </a:p>
          <a:p>
            <a:pPr marL="0" indent="0" algn="just">
              <a:buNone/>
            </a:pP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83760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B54AB-5901-2345-AC10-A82E4EBE2E84}"/>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4CA17C3-48C6-B645-A0C3-7C98C8650D76}"/>
              </a:ext>
            </a:extLst>
          </p:cNvPr>
          <p:cNvSpPr>
            <a:spLocks noGrp="1"/>
          </p:cNvSpPr>
          <p:nvPr>
            <p:ph type="body" idx="1"/>
          </p:nvPr>
        </p:nvSpPr>
        <p:spPr/>
        <p:txBody>
          <a:bodyPr>
            <a:normAutofit/>
          </a:bodyPr>
          <a:lstStyle/>
          <a:p>
            <a:pPr marL="0" indent="0">
              <a:buNone/>
            </a:pPr>
            <a:r>
              <a:rPr lang="fr-FR" sz="3600" b="1" dirty="0">
                <a:latin typeface="Arial" panose="020B0604020202020204" pitchFamily="34" charset="0"/>
                <a:cs typeface="Arial" panose="020B0604020202020204" pitchFamily="34" charset="0"/>
              </a:rPr>
              <a:t>7 </a:t>
            </a:r>
            <a:r>
              <a:rPr lang="fr-FR" sz="3600" dirty="0">
                <a:latin typeface="Arial" panose="020B0604020202020204" pitchFamily="34" charset="0"/>
                <a:cs typeface="Arial" panose="020B0604020202020204" pitchFamily="34" charset="0"/>
              </a:rPr>
              <a:t>Eternel ! écoute ma voix, je t'invoque : Aie pitié de moi et exauce-moi !</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8 </a:t>
            </a:r>
            <a:r>
              <a:rPr lang="fr-FR" sz="3600" dirty="0">
                <a:latin typeface="Arial" panose="020B0604020202020204" pitchFamily="34" charset="0"/>
                <a:cs typeface="Arial" panose="020B0604020202020204" pitchFamily="34" charset="0"/>
              </a:rPr>
              <a:t>Mon cœur dit de ta part : cherchez ma face ! Je cherche ta face, ô Éternel.</a:t>
            </a:r>
            <a:endParaRPr lang="fr-FR" sz="3600" dirty="0"/>
          </a:p>
        </p:txBody>
      </p:sp>
    </p:spTree>
    <p:extLst>
      <p:ext uri="{BB962C8B-B14F-4D97-AF65-F5344CB8AC3E}">
        <p14:creationId xmlns:p14="http://schemas.microsoft.com/office/powerpoint/2010/main" val="156785789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57B2D-BFC6-CA49-A50F-14924F3E278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BEDDD5F-9602-0742-803A-98E8F07228C4}"/>
              </a:ext>
            </a:extLst>
          </p:cNvPr>
          <p:cNvSpPr>
            <a:spLocks noGrp="1"/>
          </p:cNvSpPr>
          <p:nvPr>
            <p:ph type="body" idx="1"/>
          </p:nvPr>
        </p:nvSpPr>
        <p:spPr/>
        <p:txBody>
          <a:bodyPr>
            <a:normAutofit/>
          </a:bodyPr>
          <a:lstStyle/>
          <a:p>
            <a:pPr marL="0" indent="0" algn="just">
              <a:buNone/>
            </a:pPr>
            <a:r>
              <a:rPr lang="fr-FR" sz="3600" b="1" dirty="0">
                <a:latin typeface="Arial" panose="020B0604020202020204" pitchFamily="34" charset="0"/>
                <a:cs typeface="Arial" panose="020B0604020202020204" pitchFamily="34" charset="0"/>
              </a:rPr>
              <a:t>9 </a:t>
            </a:r>
            <a:r>
              <a:rPr lang="fr-FR" sz="3600" dirty="0">
                <a:latin typeface="Arial" panose="020B0604020202020204" pitchFamily="34" charset="0"/>
                <a:cs typeface="Arial" panose="020B0604020202020204" pitchFamily="34" charset="0"/>
              </a:rPr>
              <a:t>Ne me cache point ta face, ne repousse pas avec colère ton serviteur ! Tu es mon secours, ne me laisse pas, ne m'abandonne pas, Dieu de mon salut!</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10 </a:t>
            </a:r>
            <a:r>
              <a:rPr lang="fr-FR" sz="3600" dirty="0">
                <a:latin typeface="Arial" panose="020B0604020202020204" pitchFamily="34" charset="0"/>
                <a:cs typeface="Arial" panose="020B0604020202020204" pitchFamily="34" charset="0"/>
              </a:rPr>
              <a:t>Car mon père et ma mère m'abandonnent, mais l'Eternel me recueillera.</a:t>
            </a:r>
          </a:p>
          <a:p>
            <a:pPr marL="0" indent="0" algn="just">
              <a:buNone/>
            </a:pPr>
            <a:r>
              <a:rPr lang="fr-FR" sz="3600" b="1" dirty="0">
                <a:latin typeface="Arial" panose="020B0604020202020204" pitchFamily="34" charset="0"/>
                <a:cs typeface="Arial" panose="020B0604020202020204" pitchFamily="34" charset="0"/>
              </a:rPr>
              <a:t>11 </a:t>
            </a:r>
            <a:r>
              <a:rPr lang="fr-FR" sz="3600" dirty="0">
                <a:latin typeface="Arial" panose="020B0604020202020204" pitchFamily="34" charset="0"/>
                <a:cs typeface="Arial" panose="020B0604020202020204" pitchFamily="34" charset="0"/>
              </a:rPr>
              <a:t>Eternel ! enseigne-moi ta voie, conduis-moi dans le sentier de la droiture, à cause de mes ennemis.</a:t>
            </a: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58994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A76B8-1495-D94D-B724-FECDC141626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68400DF-5D54-0B43-9ECC-AD82596480B4}"/>
              </a:ext>
            </a:extLst>
          </p:cNvPr>
          <p:cNvSpPr>
            <a:spLocks noGrp="1"/>
          </p:cNvSpPr>
          <p:nvPr>
            <p:ph type="body" idx="1"/>
          </p:nvPr>
        </p:nvSpPr>
        <p:spPr/>
        <p:txBody>
          <a:bodyPr>
            <a:normAutofit/>
          </a:bodyPr>
          <a:lstStyle/>
          <a:p>
            <a:pPr marL="0" indent="0" algn="just">
              <a:buNone/>
            </a:pPr>
            <a:r>
              <a:rPr lang="fr-FR" b="1" dirty="0">
                <a:latin typeface="Arial" panose="020B0604020202020204" pitchFamily="34" charset="0"/>
                <a:cs typeface="Arial" panose="020B0604020202020204" pitchFamily="34" charset="0"/>
              </a:rPr>
              <a:t>12 </a:t>
            </a:r>
            <a:r>
              <a:rPr lang="fr-FR" dirty="0">
                <a:latin typeface="Arial" panose="020B0604020202020204" pitchFamily="34" charset="0"/>
                <a:cs typeface="Arial" panose="020B0604020202020204" pitchFamily="34" charset="0"/>
              </a:rPr>
              <a:t>Ne me livre pas au bon plaisir de mes adversaires, car il s'élève contre moi de faux témoins et des gens qui ne respirent que la violence.</a:t>
            </a:r>
          </a:p>
          <a:p>
            <a:pPr marL="0" indent="0" algn="just">
              <a:buNone/>
            </a:pPr>
            <a:r>
              <a:rPr lang="fr-FR" b="1" dirty="0">
                <a:latin typeface="Arial" panose="020B0604020202020204" pitchFamily="34" charset="0"/>
                <a:cs typeface="Arial" panose="020B0604020202020204" pitchFamily="34" charset="0"/>
              </a:rPr>
              <a:t>13 </a:t>
            </a:r>
            <a:r>
              <a:rPr lang="fr-FR" dirty="0">
                <a:latin typeface="Arial" panose="020B0604020202020204" pitchFamily="34" charset="0"/>
                <a:cs typeface="Arial" panose="020B0604020202020204" pitchFamily="34" charset="0"/>
              </a:rPr>
              <a:t>Oh ! si je n'étais pas sûr de voir la bonté de l'Eternel sur la terre des vivants !</a:t>
            </a:r>
          </a:p>
          <a:p>
            <a:pPr marL="0" indent="0" algn="just">
              <a:buNone/>
            </a:pPr>
            <a:r>
              <a:rPr lang="fr-FR" b="1" dirty="0">
                <a:latin typeface="Arial" panose="020B0604020202020204" pitchFamily="34" charset="0"/>
                <a:cs typeface="Arial" panose="020B0604020202020204" pitchFamily="34" charset="0"/>
              </a:rPr>
              <a:t>14 </a:t>
            </a:r>
            <a:r>
              <a:rPr lang="fr-FR" dirty="0">
                <a:latin typeface="Arial" panose="020B0604020202020204" pitchFamily="34" charset="0"/>
                <a:cs typeface="Arial" panose="020B0604020202020204" pitchFamily="34" charset="0"/>
              </a:rPr>
              <a:t>Espère en l'Eternel ! Fortifie-toi et que ton cœur s'affermisse ! Espère en l'Eternel !</a:t>
            </a:r>
          </a:p>
        </p:txBody>
      </p:sp>
    </p:spTree>
    <p:extLst>
      <p:ext uri="{BB962C8B-B14F-4D97-AF65-F5344CB8AC3E}">
        <p14:creationId xmlns:p14="http://schemas.microsoft.com/office/powerpoint/2010/main" val="24199271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34DFC11-EE27-CE43-AF2E-314365853986}"/>
              </a:ext>
            </a:extLst>
          </p:cNvPr>
          <p:cNvSpPr>
            <a:spLocks noGrp="1"/>
          </p:cNvSpPr>
          <p:nvPr>
            <p:ph type="body" idx="1"/>
          </p:nvPr>
        </p:nvSpPr>
        <p:spPr>
          <a:xfrm>
            <a:off x="704850" y="1676400"/>
            <a:ext cx="11595100" cy="7308850"/>
          </a:xfrm>
        </p:spPr>
        <p:txBody>
          <a:bodyPr>
            <a:normAutofit/>
          </a:bodyPr>
          <a:lstStyle/>
          <a:p>
            <a:pPr marL="0" indent="0" algn="just">
              <a:buNone/>
            </a:pPr>
            <a:r>
              <a:rPr lang="fr-FR" sz="3600" dirty="0">
                <a:latin typeface="Arial" panose="020B0604020202020204" pitchFamily="34" charset="0"/>
                <a:cs typeface="Arial" panose="020B0604020202020204" pitchFamily="34" charset="0"/>
              </a:rPr>
              <a:t>Est-ce que cette décision me fait m’approcher de la tentation ou m’approcher de Dieu ?</a:t>
            </a:r>
          </a:p>
          <a:p>
            <a:pPr marL="0" indent="0" algn="just">
              <a:buNone/>
            </a:pPr>
            <a:r>
              <a:rPr lang="fr-FR" sz="3600" dirty="0">
                <a:latin typeface="Arial" panose="020B0604020202020204" pitchFamily="34" charset="0"/>
                <a:cs typeface="Arial" panose="020B0604020202020204" pitchFamily="34" charset="0"/>
              </a:rPr>
              <a:t>Est-ce que cette activité fait en sorte que je sois dominé par elle ?</a:t>
            </a:r>
          </a:p>
          <a:p>
            <a:pPr marL="0" indent="0" algn="just">
              <a:buNone/>
            </a:pPr>
            <a:r>
              <a:rPr lang="fr-FR" sz="3600" dirty="0">
                <a:latin typeface="Arial" panose="020B0604020202020204" pitchFamily="34" charset="0"/>
                <a:cs typeface="Arial" panose="020B0604020202020204" pitchFamily="34" charset="0"/>
              </a:rPr>
              <a:t>Est-ce que cette activité me met en conflit avec mes frères en Christ ?</a:t>
            </a:r>
          </a:p>
          <a:p>
            <a:pPr marL="0" indent="0" algn="just">
              <a:buNone/>
            </a:pPr>
            <a:r>
              <a:rPr lang="fr-FR" sz="3600" dirty="0">
                <a:latin typeface="Arial" panose="020B0604020202020204" pitchFamily="34" charset="0"/>
                <a:cs typeface="Arial" panose="020B0604020202020204" pitchFamily="34" charset="0"/>
              </a:rPr>
              <a:t>Après avoir fait cette activité, est-ce que ma relation avec Dieu sera plus forte ou plus faible ?</a:t>
            </a:r>
          </a:p>
          <a:p>
            <a:endParaRPr lang="fr-FR" sz="3600" dirty="0"/>
          </a:p>
        </p:txBody>
      </p:sp>
    </p:spTree>
    <p:extLst>
      <p:ext uri="{BB962C8B-B14F-4D97-AF65-F5344CB8AC3E}">
        <p14:creationId xmlns:p14="http://schemas.microsoft.com/office/powerpoint/2010/main" val="2831560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4C26E0-26CA-C241-B7B2-A53ECDBE91D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75E6833-4B0B-594F-B654-4747A4E06B3A}"/>
              </a:ext>
            </a:extLst>
          </p:cNvPr>
          <p:cNvSpPr>
            <a:spLocks noGrp="1"/>
          </p:cNvSpPr>
          <p:nvPr>
            <p:ph type="body" idx="1"/>
          </p:nvPr>
        </p:nvSpPr>
        <p:spPr/>
        <p:txBody>
          <a:bodyPr/>
          <a:lstStyle/>
          <a:p>
            <a:endParaRPr lang="fr-FR"/>
          </a:p>
        </p:txBody>
      </p:sp>
      <p:pic>
        <p:nvPicPr>
          <p:cNvPr id="5" name="Image 4" descr="Une image contenant extérieur, plante, arbre, feux d’artifice&#10;&#10;Description générée automatiquement">
            <a:extLst>
              <a:ext uri="{FF2B5EF4-FFF2-40B4-BE49-F238E27FC236}">
                <a16:creationId xmlns:a16="http://schemas.microsoft.com/office/drawing/2014/main" id="{FBFA8610-50F3-7A46-BE93-C5B8CE6D9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9" y="1093305"/>
            <a:ext cx="11998738" cy="7999159"/>
          </a:xfrm>
          <a:prstGeom prst="rect">
            <a:avLst/>
          </a:prstGeom>
        </p:spPr>
      </p:pic>
    </p:spTree>
    <p:extLst>
      <p:ext uri="{BB962C8B-B14F-4D97-AF65-F5344CB8AC3E}">
        <p14:creationId xmlns:p14="http://schemas.microsoft.com/office/powerpoint/2010/main" val="4472882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446DB-81AF-5C49-9A9B-46CA8BA2B84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64207D0-8B08-F14F-90AB-7C4B318EF0A1}"/>
              </a:ext>
            </a:extLst>
          </p:cNvPr>
          <p:cNvSpPr>
            <a:spLocks noGrp="1"/>
          </p:cNvSpPr>
          <p:nvPr>
            <p:ph type="body" idx="1"/>
          </p:nvPr>
        </p:nvSpPr>
        <p:spPr/>
        <p:txBody>
          <a:bodyPr>
            <a:normAutofit/>
          </a:bodyPr>
          <a:lstStyle/>
          <a:p>
            <a:pPr marL="0" indent="0" algn="ctr">
              <a:buNone/>
            </a:pPr>
            <a:r>
              <a:rPr lang="fr-FR" sz="8000" b="1" dirty="0">
                <a:latin typeface="Arial" panose="020B0604020202020204" pitchFamily="34" charset="0"/>
                <a:cs typeface="Arial" panose="020B0604020202020204" pitchFamily="34" charset="0"/>
              </a:rPr>
              <a:t>J 1</a:t>
            </a:r>
          </a:p>
        </p:txBody>
      </p:sp>
    </p:spTree>
    <p:extLst>
      <p:ext uri="{BB962C8B-B14F-4D97-AF65-F5344CB8AC3E}">
        <p14:creationId xmlns:p14="http://schemas.microsoft.com/office/powerpoint/2010/main" val="19045150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89F42-E9E7-5445-B755-88E12B77919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FD48E12-2777-F245-9530-843F44DCD2C8}"/>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7EF3DA49-DD3D-E24E-9021-C8A96E1C87E9}"/>
              </a:ext>
            </a:extLst>
          </p:cNvPr>
          <p:cNvPicPr>
            <a:picLocks noChangeAspect="1"/>
          </p:cNvPicPr>
          <p:nvPr/>
        </p:nvPicPr>
        <p:blipFill>
          <a:blip r:embed="rId2"/>
          <a:stretch>
            <a:fillRect/>
          </a:stretch>
        </p:blipFill>
        <p:spPr>
          <a:xfrm>
            <a:off x="952500" y="436880"/>
            <a:ext cx="11099800" cy="8879840"/>
          </a:xfrm>
          <a:prstGeom prst="rect">
            <a:avLst/>
          </a:prstGeom>
        </p:spPr>
      </p:pic>
    </p:spTree>
    <p:extLst>
      <p:ext uri="{BB962C8B-B14F-4D97-AF65-F5344CB8AC3E}">
        <p14:creationId xmlns:p14="http://schemas.microsoft.com/office/powerpoint/2010/main" val="41363732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882B6D-0907-834A-B357-4EBCE270DE74}"/>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Les bonnes résolutions</a:t>
            </a:r>
          </a:p>
        </p:txBody>
      </p:sp>
      <p:sp>
        <p:nvSpPr>
          <p:cNvPr id="3" name="Espace réservé du texte 2">
            <a:extLst>
              <a:ext uri="{FF2B5EF4-FFF2-40B4-BE49-F238E27FC236}">
                <a16:creationId xmlns:a16="http://schemas.microsoft.com/office/drawing/2014/main" id="{067E0FBB-561C-0345-BEDD-BA9806C0FB9A}"/>
              </a:ext>
            </a:extLst>
          </p:cNvPr>
          <p:cNvSpPr>
            <a:spLocks noGrp="1"/>
          </p:cNvSpPr>
          <p:nvPr>
            <p:ph type="body" idx="1"/>
          </p:nvPr>
        </p:nvSpPr>
        <p:spPr/>
        <p:txBody>
          <a:bodyPr/>
          <a:lstStyle/>
          <a:p>
            <a:pPr marL="0" indent="0">
              <a:buNone/>
            </a:pPr>
            <a:r>
              <a:rPr lang="fr-FR" dirty="0">
                <a:latin typeface="Arial" panose="020B0604020202020204" pitchFamily="34" charset="0"/>
                <a:cs typeface="Arial" panose="020B0604020202020204" pitchFamily="34" charset="0"/>
              </a:rPr>
              <a:t>Que nous tenons parfois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Jamais ?</a:t>
            </a:r>
          </a:p>
        </p:txBody>
      </p:sp>
    </p:spTree>
    <p:extLst>
      <p:ext uri="{BB962C8B-B14F-4D97-AF65-F5344CB8AC3E}">
        <p14:creationId xmlns:p14="http://schemas.microsoft.com/office/powerpoint/2010/main" val="4185894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10752</TotalTime>
  <Words>1911</Words>
  <Application>Microsoft Macintosh PowerPoint</Application>
  <PresentationFormat>Personnalisé</PresentationFormat>
  <Paragraphs>99</Paragraphs>
  <Slides>45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Helvetica Light</vt:lpstr>
      <vt:lpstr>Helvetica Neue</vt:lpstr>
      <vt:lpstr>Black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bonnes résolutions</vt:lpstr>
      <vt:lpstr>Présentation PowerPoint</vt:lpstr>
      <vt:lpstr>Des femmes et des hommes résolus dans la bible</vt:lpstr>
      <vt:lpstr>Présentation PowerPoint</vt:lpstr>
      <vt:lpstr>Présentation PowerPoint</vt:lpstr>
      <vt:lpstr>Les résolutions divines</vt:lpstr>
      <vt:lpstr>Nombres 23</vt:lpstr>
      <vt:lpstr>(J 7) x 2</vt:lpstr>
      <vt:lpstr>Oui, le bonheur et la grâce m'accompagneront tous les jours de ma vie, et j'habiterai dans la maison de l'Eternel jusqu'à la fin de mes jours.</vt:lpstr>
      <vt:lpstr>Espoir ou réalité ?</vt:lpstr>
      <vt:lpstr>Psaume 23</vt:lpstr>
      <vt:lpstr>Jean 3 </vt:lpstr>
      <vt:lpstr>Exode 33</vt:lpstr>
      <vt:lpstr>Josué 1</vt:lpstr>
      <vt:lpstr>Présentation PowerPoint</vt:lpstr>
      <vt:lpstr>Matthieu 28</vt:lpstr>
      <vt:lpstr>Psaume 23</vt:lpstr>
      <vt:lpstr>Bonheur</vt:lpstr>
      <vt:lpstr>Le bonheur</vt:lpstr>
      <vt:lpstr>Matthieu 5 </vt:lpstr>
      <vt:lpstr>Présentation PowerPoint</vt:lpstr>
      <vt:lpstr>Présentation PowerPoint</vt:lpstr>
      <vt:lpstr>La grâce</vt:lpstr>
      <vt:lpstr>Genèse 6</vt:lpstr>
      <vt:lpstr>Ephésiens 2</vt:lpstr>
      <vt:lpstr>Présentation PowerPoint</vt:lpstr>
      <vt:lpstr>Psaume 139</vt:lpstr>
      <vt:lpstr>J’habiterai dans la maison de l’Éternel jusqu'à la fin de mes jours</vt:lpstr>
      <vt:lpstr>2 Corinthiens 5</vt:lpstr>
      <vt:lpstr>Jean 14</vt:lpstr>
      <vt:lpstr>Présentation PowerPoint</vt:lpstr>
      <vt:lpstr>Psaume 27</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Gérard NEDELLEC</cp:lastModifiedBy>
  <cp:revision>333</cp:revision>
  <cp:lastPrinted>2020-01-04T20:49:43Z</cp:lastPrinted>
  <dcterms:modified xsi:type="dcterms:W3CDTF">2020-01-06T20:14:18Z</dcterms:modified>
</cp:coreProperties>
</file>