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775"/>
  </p:normalViewPr>
  <p:slideViewPr>
    <p:cSldViewPr snapToGrid="0" snapToObjects="1">
      <p:cViewPr varScale="1">
        <p:scale>
          <a:sx n="106" d="100"/>
          <a:sy n="106" d="100"/>
        </p:scale>
        <p:origin x="6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00254F-69ED-424A-9D92-C474BA64B8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E16BEEE-69C3-834F-BCF3-72044906C4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84BE95-7CDD-1244-9679-AAC11034A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6D23-464F-7A43-A540-B301BD5C0F36}" type="datetimeFigureOut">
              <a:rPr lang="fr-FR" smtClean="0"/>
              <a:t>26/01/2020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3E9849-D151-C549-9BE2-73D8E9F23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5D350D-1126-D747-B135-E5D13160B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DD4C3-A7F9-7944-9A50-A46A9FBE7D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1061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84BFB1-4180-C748-9E65-3C0F17A6D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26F5E2E-07B7-B74B-AD25-D3BB23C95A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AFED36-E1A0-994A-A4CC-E9242A85F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6D23-464F-7A43-A540-B301BD5C0F36}" type="datetimeFigureOut">
              <a:rPr lang="fr-FR" smtClean="0"/>
              <a:t>26/01/2020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B068C4-6CCB-EA43-A8D9-75C0A8A53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9D8308B-8C64-A34E-B224-A0E097B26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DD4C3-A7F9-7944-9A50-A46A9FBE7D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597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6A000FE-C6FD-F641-A399-85DCBE72CB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41B5DDE-66AB-B843-B03C-A2B5278BC5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AA7F9C-BA5F-B847-A972-5814EB586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6D23-464F-7A43-A540-B301BD5C0F36}" type="datetimeFigureOut">
              <a:rPr lang="fr-FR" smtClean="0"/>
              <a:t>26/01/2020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38D10F-8F79-754D-928A-1994B136E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738592-8C77-7540-AD3D-692B8A9B4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DD4C3-A7F9-7944-9A50-A46A9FBE7D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7681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D5F828-55C9-D040-BBE8-EAC83D657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77667F-643E-6D49-943D-DA38B0DF67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2B16F3-FBF6-4A4D-8E4D-551C8B680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6D23-464F-7A43-A540-B301BD5C0F36}" type="datetimeFigureOut">
              <a:rPr lang="fr-FR" smtClean="0"/>
              <a:t>26/01/2020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A4092C-8484-0840-A293-EA535B989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4A6091-E880-214E-A213-842762AAD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DD4C3-A7F9-7944-9A50-A46A9FBE7D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7599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18503D-87AA-1340-B525-D7DBF1C4F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E37A464-8471-A944-9ECD-0EE624AB4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37B48A-9711-0A43-8ADC-51770FDEE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6D23-464F-7A43-A540-B301BD5C0F36}" type="datetimeFigureOut">
              <a:rPr lang="fr-FR" smtClean="0"/>
              <a:t>26/01/2020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9D316C-FC76-4C41-9AAC-08881158E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5396AE-EEA7-8E48-BF15-FA770B2DD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DD4C3-A7F9-7944-9A50-A46A9FBE7D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16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A49E18-56B0-D04F-A6AA-FAD5CBBCF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297F9F-D38C-E145-A848-02C0DACB0C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1E9E261-5502-E14E-A889-23A7EE26D4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2964E46-7F66-E84B-842D-6474532E7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6D23-464F-7A43-A540-B301BD5C0F36}" type="datetimeFigureOut">
              <a:rPr lang="fr-FR" smtClean="0"/>
              <a:t>26/01/2020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01D194E-8CD3-E947-A957-1794F07B8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D8D8E8E-B97E-7548-8390-6B7BF1C10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DD4C3-A7F9-7944-9A50-A46A9FBE7D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1698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B5ED38-238D-004C-8035-FB53359A4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3CC5160-2414-9B4B-BBAB-62C5A26A8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EE961A3-633F-C749-A944-CF6CBA1B53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31FA370-BC56-B24D-B8C4-2C04CD5F40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5A2A2B3-D6AD-4442-930A-5C64E1493E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CFE09F7-772C-A343-9FA2-A14A4741C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6D23-464F-7A43-A540-B301BD5C0F36}" type="datetimeFigureOut">
              <a:rPr lang="fr-FR" smtClean="0"/>
              <a:t>26/01/2020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6E3FF66-F32B-AC4E-A4CC-22E240927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CA68CE2-5309-B042-A103-02CDE4716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DD4C3-A7F9-7944-9A50-A46A9FBE7D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0888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C9C470-07F9-2D4A-90F3-D033CAE37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796C4E2-D7D1-7743-8CAD-AAC3453AB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6D23-464F-7A43-A540-B301BD5C0F36}" type="datetimeFigureOut">
              <a:rPr lang="fr-FR" smtClean="0"/>
              <a:t>26/01/2020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9A8241C-D7FC-E143-8757-2D820FC7C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FB1ED07-722F-DA4C-BE89-396ACCAC5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DD4C3-A7F9-7944-9A50-A46A9FBE7D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701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8DEC9FA-B1DF-7E41-A945-20913669E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6D23-464F-7A43-A540-B301BD5C0F36}" type="datetimeFigureOut">
              <a:rPr lang="fr-FR" smtClean="0"/>
              <a:t>26/01/2020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CF760FD-2D37-624F-A2D7-D6E51F1E4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935093A-D2BE-134B-8DBE-4E67D66DE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DD4C3-A7F9-7944-9A50-A46A9FBE7D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2788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789F2C-0AE2-FC45-A293-B5CC3776A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CD73F5-C0CE-E44F-8D76-C471D734C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D9FA7CF-3EEF-C24D-ADFE-97BDBAB61F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40EFD40-3D22-C744-A94B-A3A867785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6D23-464F-7A43-A540-B301BD5C0F36}" type="datetimeFigureOut">
              <a:rPr lang="fr-FR" smtClean="0"/>
              <a:t>26/01/2020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353E2A-6DF8-3A46-BB01-DA946B8B1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77B6DAF-ADF0-304E-9623-55FD56132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DD4C3-A7F9-7944-9A50-A46A9FBE7D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949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800299-5060-0546-B9F8-3D449FA44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25FC071-8CF7-9F46-BD4B-62111442D3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6666289-96C6-F04B-B224-2D5FEECE40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E90E574-9A37-A348-9B6D-6F05BF192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6D23-464F-7A43-A540-B301BD5C0F36}" type="datetimeFigureOut">
              <a:rPr lang="fr-FR" smtClean="0"/>
              <a:t>26/01/2020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7557B1C-4061-1C42-AD3C-7D3C74242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4F92A65-DBD1-1C44-B361-B4B66914C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DD4C3-A7F9-7944-9A50-A46A9FBE7D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1051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5C47210-A077-5240-B1B9-563A08E8E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EA11F26-1751-B045-A700-D3B23A494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941639B-E710-A749-95DB-5CDCC5AC66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86D23-464F-7A43-A540-B301BD5C0F36}" type="datetimeFigureOut">
              <a:rPr lang="fr-FR" smtClean="0"/>
              <a:t>26/01/2020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8A2652-97F3-CB4B-ADB4-7F7F978053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52AB69-DCEC-2745-9C1B-FA20B0009B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DD4C3-A7F9-7944-9A50-A46A9FBE7D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761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2352FD-DB75-164C-8EFA-BDEBC8D32A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7747" y="4064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fr-FR" dirty="0"/>
              <a:t>Sujets de prière</a:t>
            </a:r>
            <a:br>
              <a:rPr lang="fr-FR" dirty="0"/>
            </a:br>
            <a:br>
              <a:rPr lang="fr-FR" dirty="0"/>
            </a:br>
            <a:r>
              <a:rPr lang="fr-FR" dirty="0" err="1"/>
              <a:t>Ahmid</a:t>
            </a:r>
            <a:r>
              <a:rPr lang="fr-FR" dirty="0"/>
              <a:t> BATAOUI</a:t>
            </a:r>
            <a:br>
              <a:rPr lang="fr-FR" dirty="0"/>
            </a:br>
            <a:r>
              <a:rPr lang="fr-FR" dirty="0"/>
              <a:t>Église Baptiste La </a:t>
            </a:r>
            <a:r>
              <a:rPr lang="fr-FR" dirty="0" err="1"/>
              <a:t>Capelette</a:t>
            </a:r>
            <a:r>
              <a:rPr lang="fr-FR" dirty="0"/>
              <a:t> Marseille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9C7D925-E5E2-A643-A690-4461AB3D52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93999"/>
            <a:ext cx="9144000" cy="3185695"/>
          </a:xfrm>
        </p:spPr>
        <p:txBody>
          <a:bodyPr>
            <a:noAutofit/>
          </a:bodyPr>
          <a:lstStyle/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ACB :  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- la prière pour l’Evangélisation.</a:t>
            </a:r>
          </a:p>
          <a:p>
            <a:pPr algn="l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- le financement des envois postaux et de matériel pour les stands</a:t>
            </a:r>
          </a:p>
          <a:p>
            <a:pPr algn="l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- Trouver plus de bénévoles pour toutes les périodes de vacances scolaires </a:t>
            </a:r>
          </a:p>
          <a:p>
            <a:pPr algn="l"/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313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E95943-DC62-7B4E-A41C-C04BFDE94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F1D47A-7E93-0241-B00A-D85B05041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Eglise :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- Merci de prier pour le ministère d’implantation d’église que Dieu nous a confié.</a:t>
            </a:r>
          </a:p>
          <a:p>
            <a:pPr marL="0" indent="0"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- Prier pour les personnes converties l’an passé</a:t>
            </a:r>
          </a:p>
          <a:p>
            <a:pPr marL="0" indent="0"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- Amélioration des locaux</a:t>
            </a:r>
          </a:p>
          <a:p>
            <a:pPr marL="0" indent="0"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- Plusieurs membres sont sans travail merci de prier pour eux.</a:t>
            </a:r>
          </a:p>
          <a:p>
            <a:pPr marL="0" indent="0">
              <a:buNone/>
            </a:pPr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- Soutien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financier personnel</a:t>
            </a:r>
          </a:p>
          <a:p>
            <a:pPr marL="0" indent="0">
              <a:buNone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420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BC57C3-544A-3145-A63C-88281A545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Une image contenant personne, intérieur, homme, tenant&#10;&#10;Description générée automatiquement">
            <a:extLst>
              <a:ext uri="{FF2B5EF4-FFF2-40B4-BE49-F238E27FC236}">
                <a16:creationId xmlns:a16="http://schemas.microsoft.com/office/drawing/2014/main" id="{B8412ABA-2F98-8147-8F88-5C37ECD762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9616" y="251410"/>
            <a:ext cx="9532768" cy="635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10326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91</Words>
  <Application>Microsoft Macintosh PowerPoint</Application>
  <PresentationFormat>Grand écran</PresentationFormat>
  <Paragraphs>13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Sujets de prière  Ahmid BATAOUI Église Baptiste La Capelette Marseille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Sujets de prière  Ahmid BATAOUI Église Baptiste La Capelette Marseille</dc:title>
  <dc:creator>Gérard NEDELLEC</dc:creator>
  <cp:lastModifiedBy>Gérard NEDELLEC</cp:lastModifiedBy>
  <cp:revision>3</cp:revision>
  <dcterms:created xsi:type="dcterms:W3CDTF">2020-01-26T15:46:37Z</dcterms:created>
  <dcterms:modified xsi:type="dcterms:W3CDTF">2020-01-26T17:52:32Z</dcterms:modified>
</cp:coreProperties>
</file>